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97" r:id="rId4"/>
  </p:sldMasterIdLst>
  <p:notesMasterIdLst>
    <p:notesMasterId r:id="rId12"/>
  </p:notesMasterIdLst>
  <p:sldIdLst>
    <p:sldId id="322" r:id="rId5"/>
    <p:sldId id="327" r:id="rId6"/>
    <p:sldId id="328" r:id="rId7"/>
    <p:sldId id="330" r:id="rId8"/>
    <p:sldId id="331" r:id="rId9"/>
    <p:sldId id="326" r:id="rId10"/>
    <p:sldId id="311" r:id="rId11"/>
  </p:sldIdLst>
  <p:sldSz cx="9144000" cy="5143500" type="screen16x9"/>
  <p:notesSz cx="6858000" cy="9144000"/>
  <p:embeddedFontLst>
    <p:embeddedFont>
      <p:font typeface="Franklin Gothic Book" panose="020B0503020102020204" pitchFamily="34" charset="0"/>
      <p:regular r:id="rId13"/>
      <p:italic r:id="rId14"/>
    </p:embeddedFont>
    <p:embeddedFont>
      <p:font typeface="Franklin Gothic Heavy" panose="020B0903020102020204" pitchFamily="34" charset="0"/>
      <p:regular r:id="rId15"/>
      <p:bold r:id="rId16"/>
      <p:italic r:id="rId17"/>
      <p:boldItalic r:id="rId18"/>
    </p:embeddedFont>
    <p:embeddedFont>
      <p:font typeface="Franklin Gothic Medium" panose="020B0603020102020204" pitchFamily="34" charset="0"/>
      <p:regular r:id="rId19"/>
      <p:italic r:id="rId20"/>
    </p:embeddedFont>
  </p:embeddedFontLst>
  <p:defaultTextStyle>
    <a:defPPr>
      <a:defRPr lang="fi-FI"/>
    </a:defPPr>
    <a:lvl1pPr marL="0" algn="l" defTabSz="68572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62" algn="l" defTabSz="68572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23" algn="l" defTabSz="68572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585" algn="l" defTabSz="68572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45" algn="l" defTabSz="68572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07" algn="l" defTabSz="68572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168" algn="l" defTabSz="68572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030" algn="l" defTabSz="68572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891" algn="l" defTabSz="68572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4097"/>
    <a:srgbClr val="275D38"/>
    <a:srgbClr val="3FA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180" y="882"/>
      </p:cViewPr>
      <p:guideLst>
        <p:guide orient="horz" pos="298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jinen Marko" userId="87eff1c3-98c9-42cb-a3ab-1f222944a318" providerId="ADAL" clId="{32211D55-9D73-480D-8852-84313DB8B658}"/>
    <pc:docChg chg="undo redo custSel addSld delSld modSld sldOrd">
      <pc:chgData name="Iljinen Marko" userId="87eff1c3-98c9-42cb-a3ab-1f222944a318" providerId="ADAL" clId="{32211D55-9D73-480D-8852-84313DB8B658}" dt="2025-07-08T09:56:39.430" v="1515" actId="20577"/>
      <pc:docMkLst>
        <pc:docMk/>
      </pc:docMkLst>
      <pc:sldChg chg="addSp delSp modSp del mod">
        <pc:chgData name="Iljinen Marko" userId="87eff1c3-98c9-42cb-a3ab-1f222944a318" providerId="ADAL" clId="{32211D55-9D73-480D-8852-84313DB8B658}" dt="2025-06-13T05:11:10.281" v="1452" actId="47"/>
        <pc:sldMkLst>
          <pc:docMk/>
          <pc:sldMk cId="3134758654" sldId="305"/>
        </pc:sldMkLst>
      </pc:sldChg>
      <pc:sldChg chg="addSp delSp modSp add del mod modClrScheme chgLayout">
        <pc:chgData name="Iljinen Marko" userId="87eff1c3-98c9-42cb-a3ab-1f222944a318" providerId="ADAL" clId="{32211D55-9D73-480D-8852-84313DB8B658}" dt="2025-06-13T09:18:19.116" v="1460" actId="47"/>
        <pc:sldMkLst>
          <pc:docMk/>
          <pc:sldMk cId="4001990034" sldId="306"/>
        </pc:sldMkLst>
      </pc:sldChg>
      <pc:sldChg chg="del">
        <pc:chgData name="Iljinen Marko" userId="87eff1c3-98c9-42cb-a3ab-1f222944a318" providerId="ADAL" clId="{32211D55-9D73-480D-8852-84313DB8B658}" dt="2025-06-10T08:30:28.997" v="1237" actId="47"/>
        <pc:sldMkLst>
          <pc:docMk/>
          <pc:sldMk cId="451858389" sldId="308"/>
        </pc:sldMkLst>
      </pc:sldChg>
      <pc:sldChg chg="del">
        <pc:chgData name="Iljinen Marko" userId="87eff1c3-98c9-42cb-a3ab-1f222944a318" providerId="ADAL" clId="{32211D55-9D73-480D-8852-84313DB8B658}" dt="2025-06-10T08:25:38.903" v="1180" actId="47"/>
        <pc:sldMkLst>
          <pc:docMk/>
          <pc:sldMk cId="1541623112" sldId="309"/>
        </pc:sldMkLst>
      </pc:sldChg>
      <pc:sldChg chg="modSp del mod">
        <pc:chgData name="Iljinen Marko" userId="87eff1c3-98c9-42cb-a3ab-1f222944a318" providerId="ADAL" clId="{32211D55-9D73-480D-8852-84313DB8B658}" dt="2025-06-10T08:25:35.508" v="1179" actId="47"/>
        <pc:sldMkLst>
          <pc:docMk/>
          <pc:sldMk cId="915959722" sldId="310"/>
        </pc:sldMkLst>
      </pc:sldChg>
      <pc:sldChg chg="add del">
        <pc:chgData name="Iljinen Marko" userId="87eff1c3-98c9-42cb-a3ab-1f222944a318" providerId="ADAL" clId="{32211D55-9D73-480D-8852-84313DB8B658}" dt="2025-06-10T08:25:44.276" v="1183" actId="47"/>
        <pc:sldMkLst>
          <pc:docMk/>
          <pc:sldMk cId="694025306" sldId="311"/>
        </pc:sldMkLst>
      </pc:sldChg>
      <pc:sldChg chg="del">
        <pc:chgData name="Iljinen Marko" userId="87eff1c3-98c9-42cb-a3ab-1f222944a318" providerId="ADAL" clId="{32211D55-9D73-480D-8852-84313DB8B658}" dt="2025-06-10T08:25:46.067" v="1184" actId="47"/>
        <pc:sldMkLst>
          <pc:docMk/>
          <pc:sldMk cId="238289475" sldId="312"/>
        </pc:sldMkLst>
      </pc:sldChg>
      <pc:sldChg chg="del">
        <pc:chgData name="Iljinen Marko" userId="87eff1c3-98c9-42cb-a3ab-1f222944a318" providerId="ADAL" clId="{32211D55-9D73-480D-8852-84313DB8B658}" dt="2025-06-10T08:25:41.858" v="1181" actId="47"/>
        <pc:sldMkLst>
          <pc:docMk/>
          <pc:sldMk cId="2992533082" sldId="313"/>
        </pc:sldMkLst>
      </pc:sldChg>
      <pc:sldChg chg="del">
        <pc:chgData name="Iljinen Marko" userId="87eff1c3-98c9-42cb-a3ab-1f222944a318" providerId="ADAL" clId="{32211D55-9D73-480D-8852-84313DB8B658}" dt="2025-06-10T08:30:30.038" v="1238" actId="47"/>
        <pc:sldMkLst>
          <pc:docMk/>
          <pc:sldMk cId="1216182422" sldId="314"/>
        </pc:sldMkLst>
      </pc:sldChg>
      <pc:sldChg chg="del">
        <pc:chgData name="Iljinen Marko" userId="87eff1c3-98c9-42cb-a3ab-1f222944a318" providerId="ADAL" clId="{32211D55-9D73-480D-8852-84313DB8B658}" dt="2025-06-10T08:24:53.476" v="1144" actId="47"/>
        <pc:sldMkLst>
          <pc:docMk/>
          <pc:sldMk cId="276487299" sldId="316"/>
        </pc:sldMkLst>
      </pc:sldChg>
      <pc:sldChg chg="del">
        <pc:chgData name="Iljinen Marko" userId="87eff1c3-98c9-42cb-a3ab-1f222944a318" providerId="ADAL" clId="{32211D55-9D73-480D-8852-84313DB8B658}" dt="2025-06-10T08:24:54.670" v="1145" actId="47"/>
        <pc:sldMkLst>
          <pc:docMk/>
          <pc:sldMk cId="2050755512" sldId="317"/>
        </pc:sldMkLst>
      </pc:sldChg>
      <pc:sldChg chg="del">
        <pc:chgData name="Iljinen Marko" userId="87eff1c3-98c9-42cb-a3ab-1f222944a318" providerId="ADAL" clId="{32211D55-9D73-480D-8852-84313DB8B658}" dt="2025-06-10T08:24:55.343" v="1146" actId="47"/>
        <pc:sldMkLst>
          <pc:docMk/>
          <pc:sldMk cId="1993212395" sldId="318"/>
        </pc:sldMkLst>
      </pc:sldChg>
      <pc:sldChg chg="del">
        <pc:chgData name="Iljinen Marko" userId="87eff1c3-98c9-42cb-a3ab-1f222944a318" providerId="ADAL" clId="{32211D55-9D73-480D-8852-84313DB8B658}" dt="2025-06-10T08:24:56.824" v="1148" actId="47"/>
        <pc:sldMkLst>
          <pc:docMk/>
          <pc:sldMk cId="411324575" sldId="319"/>
        </pc:sldMkLst>
      </pc:sldChg>
      <pc:sldChg chg="del">
        <pc:chgData name="Iljinen Marko" userId="87eff1c3-98c9-42cb-a3ab-1f222944a318" providerId="ADAL" clId="{32211D55-9D73-480D-8852-84313DB8B658}" dt="2025-06-10T08:24:58.934" v="1149" actId="47"/>
        <pc:sldMkLst>
          <pc:docMk/>
          <pc:sldMk cId="27504892" sldId="320"/>
        </pc:sldMkLst>
      </pc:sldChg>
      <pc:sldChg chg="del">
        <pc:chgData name="Iljinen Marko" userId="87eff1c3-98c9-42cb-a3ab-1f222944a318" providerId="ADAL" clId="{32211D55-9D73-480D-8852-84313DB8B658}" dt="2025-06-10T08:24:55.922" v="1147" actId="47"/>
        <pc:sldMkLst>
          <pc:docMk/>
          <pc:sldMk cId="189145510" sldId="321"/>
        </pc:sldMkLst>
      </pc:sldChg>
      <pc:sldChg chg="addSp delSp modSp mod">
        <pc:chgData name="Iljinen Marko" userId="87eff1c3-98c9-42cb-a3ab-1f222944a318" providerId="ADAL" clId="{32211D55-9D73-480D-8852-84313DB8B658}" dt="2025-06-18T10:00:32.415" v="1485" actId="20577"/>
        <pc:sldMkLst>
          <pc:docMk/>
          <pc:sldMk cId="2835564592" sldId="322"/>
        </pc:sldMkLst>
        <pc:spChg chg="mod">
          <ac:chgData name="Iljinen Marko" userId="87eff1c3-98c9-42cb-a3ab-1f222944a318" providerId="ADAL" clId="{32211D55-9D73-480D-8852-84313DB8B658}" dt="2025-06-18T10:00:32.415" v="1485" actId="20577"/>
          <ac:spMkLst>
            <pc:docMk/>
            <pc:sldMk cId="2835564592" sldId="322"/>
            <ac:spMk id="2" creationId="{61E44325-5F5B-F2A0-7B60-EB6BA7C420AC}"/>
          </ac:spMkLst>
        </pc:spChg>
      </pc:sldChg>
      <pc:sldChg chg="addSp delSp modSp new mod ord">
        <pc:chgData name="Iljinen Marko" userId="87eff1c3-98c9-42cb-a3ab-1f222944a318" providerId="ADAL" clId="{32211D55-9D73-480D-8852-84313DB8B658}" dt="2025-06-10T10:30:03.811" v="1444" actId="1582"/>
        <pc:sldMkLst>
          <pc:docMk/>
          <pc:sldMk cId="4286195559" sldId="323"/>
        </pc:sldMkLst>
      </pc:sldChg>
      <pc:sldChg chg="addSp delSp modSp add mod chgLayout">
        <pc:chgData name="Iljinen Marko" userId="87eff1c3-98c9-42cb-a3ab-1f222944a318" providerId="ADAL" clId="{32211D55-9D73-480D-8852-84313DB8B658}" dt="2025-06-10T10:20:16.509" v="1441" actId="1582"/>
        <pc:sldMkLst>
          <pc:docMk/>
          <pc:sldMk cId="1941933686" sldId="324"/>
        </pc:sldMkLst>
      </pc:sldChg>
      <pc:sldChg chg="addSp delSp modSp add mod ord">
        <pc:chgData name="Iljinen Marko" userId="87eff1c3-98c9-42cb-a3ab-1f222944a318" providerId="ADAL" clId="{32211D55-9D73-480D-8852-84313DB8B658}" dt="2025-06-10T10:20:54.947" v="1443" actId="1582"/>
        <pc:sldMkLst>
          <pc:docMk/>
          <pc:sldMk cId="1602334209" sldId="325"/>
        </pc:sldMkLst>
      </pc:sldChg>
      <pc:sldChg chg="addSp delSp modSp add mod">
        <pc:chgData name="Iljinen Marko" userId="87eff1c3-98c9-42cb-a3ab-1f222944a318" providerId="ADAL" clId="{32211D55-9D73-480D-8852-84313DB8B658}" dt="2025-06-10T08:27:01.029" v="1200" actId="20577"/>
        <pc:sldMkLst>
          <pc:docMk/>
          <pc:sldMk cId="2308469570" sldId="326"/>
        </pc:sldMkLst>
        <pc:spChg chg="mod">
          <ac:chgData name="Iljinen Marko" userId="87eff1c3-98c9-42cb-a3ab-1f222944a318" providerId="ADAL" clId="{32211D55-9D73-480D-8852-84313DB8B658}" dt="2025-06-10T08:19:01.120" v="1022" actId="20577"/>
          <ac:spMkLst>
            <pc:docMk/>
            <pc:sldMk cId="2308469570" sldId="326"/>
            <ac:spMk id="3" creationId="{2F103CD2-785F-CB7A-5F39-D1B3965D639C}"/>
          </ac:spMkLst>
        </pc:spChg>
        <pc:spChg chg="add mod">
          <ac:chgData name="Iljinen Marko" userId="87eff1c3-98c9-42cb-a3ab-1f222944a318" providerId="ADAL" clId="{32211D55-9D73-480D-8852-84313DB8B658}" dt="2025-06-10T08:20:40.640" v="1034" actId="693"/>
          <ac:spMkLst>
            <pc:docMk/>
            <pc:sldMk cId="2308469570" sldId="326"/>
            <ac:spMk id="7" creationId="{BBEDD1E6-A00B-D5B5-29AE-353968BE0314}"/>
          </ac:spMkLst>
        </pc:spChg>
        <pc:spChg chg="add mod">
          <ac:chgData name="Iljinen Marko" userId="87eff1c3-98c9-42cb-a3ab-1f222944a318" providerId="ADAL" clId="{32211D55-9D73-480D-8852-84313DB8B658}" dt="2025-06-10T08:22:05.134" v="1040" actId="1582"/>
          <ac:spMkLst>
            <pc:docMk/>
            <pc:sldMk cId="2308469570" sldId="326"/>
            <ac:spMk id="9" creationId="{E2233F2C-FC58-0F3A-C0D2-5BB1F8A02F52}"/>
          </ac:spMkLst>
        </pc:spChg>
        <pc:spChg chg="mod">
          <ac:chgData name="Iljinen Marko" userId="87eff1c3-98c9-42cb-a3ab-1f222944a318" providerId="ADAL" clId="{32211D55-9D73-480D-8852-84313DB8B658}" dt="2025-06-10T08:26:41.613" v="1191"/>
          <ac:spMkLst>
            <pc:docMk/>
            <pc:sldMk cId="2308469570" sldId="326"/>
            <ac:spMk id="19" creationId="{160E5102-DDE0-30A0-B286-7B1683039187}"/>
          </ac:spMkLst>
        </pc:spChg>
        <pc:spChg chg="mod">
          <ac:chgData name="Iljinen Marko" userId="87eff1c3-98c9-42cb-a3ab-1f222944a318" providerId="ADAL" clId="{32211D55-9D73-480D-8852-84313DB8B658}" dt="2025-06-10T08:27:01.029" v="1200" actId="20577"/>
          <ac:spMkLst>
            <pc:docMk/>
            <pc:sldMk cId="2308469570" sldId="326"/>
            <ac:spMk id="20" creationId="{ADC9A3D4-E149-98F2-EEB1-F869C5344080}"/>
          </ac:spMkLst>
        </pc:spChg>
        <pc:picChg chg="add del mod topLvl">
          <ac:chgData name="Iljinen Marko" userId="87eff1c3-98c9-42cb-a3ab-1f222944a318" providerId="ADAL" clId="{32211D55-9D73-480D-8852-84313DB8B658}" dt="2025-06-10T08:26:42.115" v="1192" actId="14100"/>
          <ac:picMkLst>
            <pc:docMk/>
            <pc:sldMk cId="2308469570" sldId="326"/>
            <ac:picMk id="26" creationId="{A9145499-813D-2BFF-E8D1-A38C4DFA80C1}"/>
          </ac:picMkLst>
        </pc:picChg>
        <pc:cxnChg chg="add">
          <ac:chgData name="Iljinen Marko" userId="87eff1c3-98c9-42cb-a3ab-1f222944a318" providerId="ADAL" clId="{32211D55-9D73-480D-8852-84313DB8B658}" dt="2025-06-10T08:22:29.165" v="1043" actId="11529"/>
          <ac:cxnSpMkLst>
            <pc:docMk/>
            <pc:sldMk cId="2308469570" sldId="326"/>
            <ac:cxnSpMk id="12" creationId="{D7716B3F-056E-7713-6198-049C3FAC1051}"/>
          </ac:cxnSpMkLst>
        </pc:cxnChg>
        <pc:cxnChg chg="add mod">
          <ac:chgData name="Iljinen Marko" userId="87eff1c3-98c9-42cb-a3ab-1f222944a318" providerId="ADAL" clId="{32211D55-9D73-480D-8852-84313DB8B658}" dt="2025-06-10T08:22:44.833" v="1052" actId="1076"/>
          <ac:cxnSpMkLst>
            <pc:docMk/>
            <pc:sldMk cId="2308469570" sldId="326"/>
            <ac:cxnSpMk id="13" creationId="{D5F5D392-2777-EC20-B398-A7FC8CBC5850}"/>
          </ac:cxnSpMkLst>
        </pc:cxnChg>
        <pc:cxnChg chg="add mod">
          <ac:chgData name="Iljinen Marko" userId="87eff1c3-98c9-42cb-a3ab-1f222944a318" providerId="ADAL" clId="{32211D55-9D73-480D-8852-84313DB8B658}" dt="2025-06-10T08:22:43.568" v="1051" actId="1076"/>
          <ac:cxnSpMkLst>
            <pc:docMk/>
            <pc:sldMk cId="2308469570" sldId="326"/>
            <ac:cxnSpMk id="15" creationId="{0C2A2011-7279-D650-2694-33D279AC6A62}"/>
          </ac:cxnSpMkLst>
        </pc:cxnChg>
        <pc:cxnChg chg="mod">
          <ac:chgData name="Iljinen Marko" userId="87eff1c3-98c9-42cb-a3ab-1f222944a318" providerId="ADAL" clId="{32211D55-9D73-480D-8852-84313DB8B658}" dt="2025-06-10T08:26:52.998" v="1196" actId="1076"/>
          <ac:cxnSpMkLst>
            <pc:docMk/>
            <pc:sldMk cId="2308469570" sldId="326"/>
            <ac:cxnSpMk id="30" creationId="{5CCEB8F5-03FA-1576-2931-1F7701D63540}"/>
          </ac:cxnSpMkLst>
        </pc:cxnChg>
        <pc:cxnChg chg="mod">
          <ac:chgData name="Iljinen Marko" userId="87eff1c3-98c9-42cb-a3ab-1f222944a318" providerId="ADAL" clId="{32211D55-9D73-480D-8852-84313DB8B658}" dt="2025-06-10T08:26:51.011" v="1195" actId="1076"/>
          <ac:cxnSpMkLst>
            <pc:docMk/>
            <pc:sldMk cId="2308469570" sldId="326"/>
            <ac:cxnSpMk id="32" creationId="{E0ED8AC5-0990-3D96-7C92-AA37A67A44E2}"/>
          </ac:cxnSpMkLst>
        </pc:cxnChg>
      </pc:sldChg>
      <pc:sldChg chg="addSp delSp modSp add mod">
        <pc:chgData name="Iljinen Marko" userId="87eff1c3-98c9-42cb-a3ab-1f222944a318" providerId="ADAL" clId="{32211D55-9D73-480D-8852-84313DB8B658}" dt="2025-07-08T09:56:39.430" v="1515" actId="20577"/>
        <pc:sldMkLst>
          <pc:docMk/>
          <pc:sldMk cId="2051833731" sldId="327"/>
        </pc:sldMkLst>
        <pc:spChg chg="add mod">
          <ac:chgData name="Iljinen Marko" userId="87eff1c3-98c9-42cb-a3ab-1f222944a318" providerId="ADAL" clId="{32211D55-9D73-480D-8852-84313DB8B658}" dt="2025-06-13T09:18:38.656" v="1461" actId="1582"/>
          <ac:spMkLst>
            <pc:docMk/>
            <pc:sldMk cId="2051833731" sldId="327"/>
            <ac:spMk id="3" creationId="{59BD9897-8950-A5B6-525E-2B025342F776}"/>
          </ac:spMkLst>
        </pc:spChg>
        <pc:spChg chg="mod">
          <ac:chgData name="Iljinen Marko" userId="87eff1c3-98c9-42cb-a3ab-1f222944a318" providerId="ADAL" clId="{32211D55-9D73-480D-8852-84313DB8B658}" dt="2025-07-08T09:56:39.430" v="1515" actId="20577"/>
          <ac:spMkLst>
            <pc:docMk/>
            <pc:sldMk cId="2051833731" sldId="327"/>
            <ac:spMk id="17" creationId="{A7E91B35-0F36-297C-1945-7537F9D97590}"/>
          </ac:spMkLst>
        </pc:spChg>
        <pc:spChg chg="mod">
          <ac:chgData name="Iljinen Marko" userId="87eff1c3-98c9-42cb-a3ab-1f222944a318" providerId="ADAL" clId="{32211D55-9D73-480D-8852-84313DB8B658}" dt="2025-06-18T09:52:45.804" v="1464" actId="20577"/>
          <ac:spMkLst>
            <pc:docMk/>
            <pc:sldMk cId="2051833731" sldId="327"/>
            <ac:spMk id="19" creationId="{B6367F68-27B3-11A7-1B1C-CAEBAD6A801B}"/>
          </ac:spMkLst>
        </pc:spChg>
      </pc:sldChg>
      <pc:sldChg chg="modSp mod">
        <pc:chgData name="Iljinen Marko" userId="87eff1c3-98c9-42cb-a3ab-1f222944a318" providerId="ADAL" clId="{32211D55-9D73-480D-8852-84313DB8B658}" dt="2025-06-13T09:17:28.708" v="1457" actId="1076"/>
        <pc:sldMkLst>
          <pc:docMk/>
          <pc:sldMk cId="4105378738" sldId="331"/>
        </pc:sldMkLst>
        <pc:grpChg chg="mod">
          <ac:chgData name="Iljinen Marko" userId="87eff1c3-98c9-42cb-a3ab-1f222944a318" providerId="ADAL" clId="{32211D55-9D73-480D-8852-84313DB8B658}" dt="2025-06-13T09:17:22.735" v="1454" actId="1076"/>
          <ac:grpSpMkLst>
            <pc:docMk/>
            <pc:sldMk cId="4105378738" sldId="331"/>
            <ac:grpSpMk id="77" creationId="{5E52B9C6-50D6-D98D-74A6-C6FEB93CE943}"/>
          </ac:grpSpMkLst>
        </pc:grpChg>
        <pc:cxnChg chg="mod">
          <ac:chgData name="Iljinen Marko" userId="87eff1c3-98c9-42cb-a3ab-1f222944a318" providerId="ADAL" clId="{32211D55-9D73-480D-8852-84313DB8B658}" dt="2025-06-13T09:17:28.708" v="1457" actId="1076"/>
          <ac:cxnSpMkLst>
            <pc:docMk/>
            <pc:sldMk cId="4105378738" sldId="331"/>
            <ac:cxnSpMk id="67" creationId="{D4403E01-8110-AEE4-C4BD-0F5AA716A830}"/>
          </ac:cxnSpMkLst>
        </pc:cxnChg>
        <pc:cxnChg chg="mod">
          <ac:chgData name="Iljinen Marko" userId="87eff1c3-98c9-42cb-a3ab-1f222944a318" providerId="ADAL" clId="{32211D55-9D73-480D-8852-84313DB8B658}" dt="2025-06-13T09:17:25.755" v="1456" actId="1076"/>
          <ac:cxnSpMkLst>
            <pc:docMk/>
            <pc:sldMk cId="4105378738" sldId="331"/>
            <ac:cxnSpMk id="69" creationId="{E6DFCDCE-7851-6C48-3800-0BF0B1E24F2D}"/>
          </ac:cxnSpMkLst>
        </pc:cxnChg>
      </pc:sldChg>
    </pc:docChg>
  </pc:docChgLst>
  <pc:docChgLst>
    <pc:chgData name="Voutilainen Marjut" userId="2fc4fcb0-37b3-41c8-8da0-d9dd313f4df3" providerId="ADAL" clId="{6DE220C0-959C-463B-9531-534A5A6EDD2C}"/>
    <pc:docChg chg="undo custSel addSld delSld modSld sldOrd">
      <pc:chgData name="Voutilainen Marjut" userId="2fc4fcb0-37b3-41c8-8da0-d9dd313f4df3" providerId="ADAL" clId="{6DE220C0-959C-463B-9531-534A5A6EDD2C}" dt="2025-06-13T09:21:02.134" v="286" actId="2696"/>
      <pc:docMkLst>
        <pc:docMk/>
      </pc:docMkLst>
      <pc:sldChg chg="del">
        <pc:chgData name="Voutilainen Marjut" userId="2fc4fcb0-37b3-41c8-8da0-d9dd313f4df3" providerId="ADAL" clId="{6DE220C0-959C-463B-9531-534A5A6EDD2C}" dt="2025-06-13T09:20:50.788" v="284" actId="2696"/>
        <pc:sldMkLst>
          <pc:docMk/>
          <pc:sldMk cId="4286195559" sldId="323"/>
        </pc:sldMkLst>
      </pc:sldChg>
      <pc:sldChg chg="del">
        <pc:chgData name="Voutilainen Marjut" userId="2fc4fcb0-37b3-41c8-8da0-d9dd313f4df3" providerId="ADAL" clId="{6DE220C0-959C-463B-9531-534A5A6EDD2C}" dt="2025-06-13T09:20:57.435" v="285" actId="2696"/>
        <pc:sldMkLst>
          <pc:docMk/>
          <pc:sldMk cId="1941933686" sldId="324"/>
        </pc:sldMkLst>
      </pc:sldChg>
      <pc:sldChg chg="del">
        <pc:chgData name="Voutilainen Marjut" userId="2fc4fcb0-37b3-41c8-8da0-d9dd313f4df3" providerId="ADAL" clId="{6DE220C0-959C-463B-9531-534A5A6EDD2C}" dt="2025-06-13T09:21:02.134" v="286" actId="2696"/>
        <pc:sldMkLst>
          <pc:docMk/>
          <pc:sldMk cId="1602334209" sldId="325"/>
        </pc:sldMkLst>
      </pc:sldChg>
      <pc:sldChg chg="addSp delSp modSp mod">
        <pc:chgData name="Voutilainen Marjut" userId="2fc4fcb0-37b3-41c8-8da0-d9dd313f4df3" providerId="ADAL" clId="{6DE220C0-959C-463B-9531-534A5A6EDD2C}" dt="2025-06-13T06:40:53.562" v="272" actId="1582"/>
        <pc:sldMkLst>
          <pc:docMk/>
          <pc:sldMk cId="2308469570" sldId="326"/>
        </pc:sldMkLst>
        <pc:spChg chg="mod">
          <ac:chgData name="Voutilainen Marjut" userId="2fc4fcb0-37b3-41c8-8da0-d9dd313f4df3" providerId="ADAL" clId="{6DE220C0-959C-463B-9531-534A5A6EDD2C}" dt="2025-06-13T06:39:53.252" v="263" actId="206"/>
          <ac:spMkLst>
            <pc:docMk/>
            <pc:sldMk cId="2308469570" sldId="326"/>
            <ac:spMk id="9" creationId="{E2233F2C-FC58-0F3A-C0D2-5BB1F8A02F52}"/>
          </ac:spMkLst>
        </pc:spChg>
        <pc:cxnChg chg="mod">
          <ac:chgData name="Voutilainen Marjut" userId="2fc4fcb0-37b3-41c8-8da0-d9dd313f4df3" providerId="ADAL" clId="{6DE220C0-959C-463B-9531-534A5A6EDD2C}" dt="2025-06-13T06:38:32.589" v="256" actId="208"/>
          <ac:cxnSpMkLst>
            <pc:docMk/>
            <pc:sldMk cId="2308469570" sldId="326"/>
            <ac:cxnSpMk id="12" creationId="{D7716B3F-056E-7713-6198-049C3FAC1051}"/>
          </ac:cxnSpMkLst>
        </pc:cxnChg>
        <pc:cxnChg chg="mod">
          <ac:chgData name="Voutilainen Marjut" userId="2fc4fcb0-37b3-41c8-8da0-d9dd313f4df3" providerId="ADAL" clId="{6DE220C0-959C-463B-9531-534A5A6EDD2C}" dt="2025-06-13T06:38:30.121" v="255" actId="208"/>
          <ac:cxnSpMkLst>
            <pc:docMk/>
            <pc:sldMk cId="2308469570" sldId="326"/>
            <ac:cxnSpMk id="13" creationId="{D5F5D392-2777-EC20-B398-A7FC8CBC5850}"/>
          </ac:cxnSpMkLst>
        </pc:cxnChg>
        <pc:cxnChg chg="add mod">
          <ac:chgData name="Voutilainen Marjut" userId="2fc4fcb0-37b3-41c8-8da0-d9dd313f4df3" providerId="ADAL" clId="{6DE220C0-959C-463B-9531-534A5A6EDD2C}" dt="2025-06-13T06:40:53.562" v="272" actId="1582"/>
          <ac:cxnSpMkLst>
            <pc:docMk/>
            <pc:sldMk cId="2308469570" sldId="326"/>
            <ac:cxnSpMk id="14" creationId="{F00EEFF9-DD00-8359-DF53-85ACE0BA024D}"/>
          </ac:cxnSpMkLst>
        </pc:cxnChg>
        <pc:cxnChg chg="mod">
          <ac:chgData name="Voutilainen Marjut" userId="2fc4fcb0-37b3-41c8-8da0-d9dd313f4df3" providerId="ADAL" clId="{6DE220C0-959C-463B-9531-534A5A6EDD2C}" dt="2025-06-13T06:38:27.249" v="254" actId="208"/>
          <ac:cxnSpMkLst>
            <pc:docMk/>
            <pc:sldMk cId="2308469570" sldId="326"/>
            <ac:cxnSpMk id="15" creationId="{0C2A2011-7279-D650-2694-33D279AC6A62}"/>
          </ac:cxnSpMkLst>
        </pc:cxnChg>
      </pc:sldChg>
      <pc:sldChg chg="addSp modSp add mod">
        <pc:chgData name="Voutilainen Marjut" userId="2fc4fcb0-37b3-41c8-8da0-d9dd313f4df3" providerId="ADAL" clId="{6DE220C0-959C-463B-9531-534A5A6EDD2C}" dt="2025-06-13T06:13:18.036" v="86" actId="693"/>
        <pc:sldMkLst>
          <pc:docMk/>
          <pc:sldMk cId="971740100" sldId="328"/>
        </pc:sldMkLst>
        <pc:spChg chg="mod">
          <ac:chgData name="Voutilainen Marjut" userId="2fc4fcb0-37b3-41c8-8da0-d9dd313f4df3" providerId="ADAL" clId="{6DE220C0-959C-463B-9531-534A5A6EDD2C}" dt="2025-06-13T06:11:11.349" v="77"/>
          <ac:spMkLst>
            <pc:docMk/>
            <pc:sldMk cId="971740100" sldId="328"/>
            <ac:spMk id="10" creationId="{67DB70F9-3132-AE3C-66B6-BE3D44CAA773}"/>
          </ac:spMkLst>
        </pc:spChg>
        <pc:spChg chg="mod">
          <ac:chgData name="Voutilainen Marjut" userId="2fc4fcb0-37b3-41c8-8da0-d9dd313f4df3" providerId="ADAL" clId="{6DE220C0-959C-463B-9531-534A5A6EDD2C}" dt="2025-06-13T06:11:26.999" v="78" actId="206"/>
          <ac:spMkLst>
            <pc:docMk/>
            <pc:sldMk cId="971740100" sldId="328"/>
            <ac:spMk id="11" creationId="{75EAE4F0-0D26-10F1-511F-F5896A79BF75}"/>
          </ac:spMkLst>
        </pc:spChg>
        <pc:spChg chg="mod">
          <ac:chgData name="Voutilainen Marjut" userId="2fc4fcb0-37b3-41c8-8da0-d9dd313f4df3" providerId="ADAL" clId="{6DE220C0-959C-463B-9531-534A5A6EDD2C}" dt="2025-06-13T06:11:26.999" v="78" actId="206"/>
          <ac:spMkLst>
            <pc:docMk/>
            <pc:sldMk cId="971740100" sldId="328"/>
            <ac:spMk id="14" creationId="{6EF77788-DCFE-6EBD-A3C4-AB3DE78EB779}"/>
          </ac:spMkLst>
        </pc:spChg>
        <pc:spChg chg="mod">
          <ac:chgData name="Voutilainen Marjut" userId="2fc4fcb0-37b3-41c8-8da0-d9dd313f4df3" providerId="ADAL" clId="{6DE220C0-959C-463B-9531-534A5A6EDD2C}" dt="2025-06-13T06:11:26.999" v="78" actId="206"/>
          <ac:spMkLst>
            <pc:docMk/>
            <pc:sldMk cId="971740100" sldId="328"/>
            <ac:spMk id="15" creationId="{4E77CE33-3017-046A-1458-07233AC6AFE3}"/>
          </ac:spMkLst>
        </pc:spChg>
        <pc:spChg chg="mod">
          <ac:chgData name="Voutilainen Marjut" userId="2fc4fcb0-37b3-41c8-8da0-d9dd313f4df3" providerId="ADAL" clId="{6DE220C0-959C-463B-9531-534A5A6EDD2C}" dt="2025-06-13T06:11:26.999" v="78" actId="206"/>
          <ac:spMkLst>
            <pc:docMk/>
            <pc:sldMk cId="971740100" sldId="328"/>
            <ac:spMk id="16" creationId="{AF000F8D-5246-C19B-B19C-7C3D3DBD0CCB}"/>
          </ac:spMkLst>
        </pc:spChg>
        <pc:spChg chg="mod">
          <ac:chgData name="Voutilainen Marjut" userId="2fc4fcb0-37b3-41c8-8da0-d9dd313f4df3" providerId="ADAL" clId="{6DE220C0-959C-463B-9531-534A5A6EDD2C}" dt="2025-06-13T06:11:26.999" v="78" actId="206"/>
          <ac:spMkLst>
            <pc:docMk/>
            <pc:sldMk cId="971740100" sldId="328"/>
            <ac:spMk id="17" creationId="{31ADF2A8-5DC6-8D6D-9CA9-D85B4D808715}"/>
          </ac:spMkLst>
        </pc:spChg>
        <pc:grpChg chg="mod">
          <ac:chgData name="Voutilainen Marjut" userId="2fc4fcb0-37b3-41c8-8da0-d9dd313f4df3" providerId="ADAL" clId="{6DE220C0-959C-463B-9531-534A5A6EDD2C}" dt="2025-06-13T06:11:26.999" v="78" actId="206"/>
          <ac:grpSpMkLst>
            <pc:docMk/>
            <pc:sldMk cId="971740100" sldId="328"/>
            <ac:grpSpMk id="45" creationId="{1B1D39E1-8D9B-F05A-CE98-AB791C49A88F}"/>
          </ac:grpSpMkLst>
        </pc:grpChg>
        <pc:picChg chg="mod">
          <ac:chgData name="Voutilainen Marjut" userId="2fc4fcb0-37b3-41c8-8da0-d9dd313f4df3" providerId="ADAL" clId="{6DE220C0-959C-463B-9531-534A5A6EDD2C}" dt="2025-06-13T06:13:18.036" v="86" actId="693"/>
          <ac:picMkLst>
            <pc:docMk/>
            <pc:sldMk cId="971740100" sldId="328"/>
            <ac:picMk id="8" creationId="{E84D3A5E-56A7-BD0F-BB9F-AB653CE13D47}"/>
          </ac:picMkLst>
        </pc:picChg>
        <pc:cxnChg chg="mod">
          <ac:chgData name="Voutilainen Marjut" userId="2fc4fcb0-37b3-41c8-8da0-d9dd313f4df3" providerId="ADAL" clId="{6DE220C0-959C-463B-9531-534A5A6EDD2C}" dt="2025-06-13T06:12:05.269" v="81" actId="1076"/>
          <ac:cxnSpMkLst>
            <pc:docMk/>
            <pc:sldMk cId="971740100" sldId="328"/>
            <ac:cxnSpMk id="22" creationId="{1A864400-6DDA-6EDF-2DB1-F8A20FB5F049}"/>
          </ac:cxnSpMkLst>
        </pc:cxnChg>
        <pc:cxnChg chg="mod">
          <ac:chgData name="Voutilainen Marjut" userId="2fc4fcb0-37b3-41c8-8da0-d9dd313f4df3" providerId="ADAL" clId="{6DE220C0-959C-463B-9531-534A5A6EDD2C}" dt="2025-06-13T06:04:19.646" v="40" actId="1076"/>
          <ac:cxnSpMkLst>
            <pc:docMk/>
            <pc:sldMk cId="971740100" sldId="328"/>
            <ac:cxnSpMk id="23" creationId="{BA0C238E-11BB-723C-0C88-BD73B217AC61}"/>
          </ac:cxnSpMkLst>
        </pc:cxnChg>
        <pc:cxnChg chg="mod">
          <ac:chgData name="Voutilainen Marjut" userId="2fc4fcb0-37b3-41c8-8da0-d9dd313f4df3" providerId="ADAL" clId="{6DE220C0-959C-463B-9531-534A5A6EDD2C}" dt="2025-06-13T06:06:56.552" v="69" actId="14100"/>
          <ac:cxnSpMkLst>
            <pc:docMk/>
            <pc:sldMk cId="971740100" sldId="328"/>
            <ac:cxnSpMk id="26" creationId="{F0CC9EB9-98EA-E070-9948-1919C5C27F98}"/>
          </ac:cxnSpMkLst>
        </pc:cxnChg>
        <pc:cxnChg chg="add mod">
          <ac:chgData name="Voutilainen Marjut" userId="2fc4fcb0-37b3-41c8-8da0-d9dd313f4df3" providerId="ADAL" clId="{6DE220C0-959C-463B-9531-534A5A6EDD2C}" dt="2025-06-13T06:06:27.636" v="64" actId="1076"/>
          <ac:cxnSpMkLst>
            <pc:docMk/>
            <pc:sldMk cId="971740100" sldId="328"/>
            <ac:cxnSpMk id="28" creationId="{EFD5DFF1-D49E-9C62-9751-33AE4F9DDEEE}"/>
          </ac:cxnSpMkLst>
        </pc:cxnChg>
        <pc:cxnChg chg="mod">
          <ac:chgData name="Voutilainen Marjut" userId="2fc4fcb0-37b3-41c8-8da0-d9dd313f4df3" providerId="ADAL" clId="{6DE220C0-959C-463B-9531-534A5A6EDD2C}" dt="2025-06-13T06:06:33.631" v="67" actId="1076"/>
          <ac:cxnSpMkLst>
            <pc:docMk/>
            <pc:sldMk cId="971740100" sldId="328"/>
            <ac:cxnSpMk id="30" creationId="{D70BDA34-2BCE-8320-0DD8-2D4870962F43}"/>
          </ac:cxnSpMkLst>
        </pc:cxnChg>
        <pc:cxnChg chg="mod">
          <ac:chgData name="Voutilainen Marjut" userId="2fc4fcb0-37b3-41c8-8da0-d9dd313f4df3" providerId="ADAL" clId="{6DE220C0-959C-463B-9531-534A5A6EDD2C}" dt="2025-06-13T06:07:03.465" v="70" actId="1076"/>
          <ac:cxnSpMkLst>
            <pc:docMk/>
            <pc:sldMk cId="971740100" sldId="328"/>
            <ac:cxnSpMk id="34" creationId="{4ABB0F70-BDFE-4071-10E7-06263124C03C}"/>
          </ac:cxnSpMkLst>
        </pc:cxnChg>
        <pc:cxnChg chg="mod">
          <ac:chgData name="Voutilainen Marjut" userId="2fc4fcb0-37b3-41c8-8da0-d9dd313f4df3" providerId="ADAL" clId="{6DE220C0-959C-463B-9531-534A5A6EDD2C}" dt="2025-06-13T06:06:39.695" v="68" actId="1076"/>
          <ac:cxnSpMkLst>
            <pc:docMk/>
            <pc:sldMk cId="971740100" sldId="328"/>
            <ac:cxnSpMk id="41" creationId="{38DBDA1F-13AE-1118-B695-4B6FB0DAB79E}"/>
          </ac:cxnSpMkLst>
        </pc:cxnChg>
      </pc:sldChg>
      <pc:sldChg chg="modSp add del mod">
        <pc:chgData name="Voutilainen Marjut" userId="2fc4fcb0-37b3-41c8-8da0-d9dd313f4df3" providerId="ADAL" clId="{6DE220C0-959C-463B-9531-534A5A6EDD2C}" dt="2025-06-13T06:23:15.691" v="161" actId="2696"/>
        <pc:sldMkLst>
          <pc:docMk/>
          <pc:sldMk cId="3184146574" sldId="329"/>
        </pc:sldMkLst>
      </pc:sldChg>
      <pc:sldChg chg="addSp delSp modSp add mod ord">
        <pc:chgData name="Voutilainen Marjut" userId="2fc4fcb0-37b3-41c8-8da0-d9dd313f4df3" providerId="ADAL" clId="{6DE220C0-959C-463B-9531-534A5A6EDD2C}" dt="2025-06-13T06:45:03.954" v="283" actId="1076"/>
        <pc:sldMkLst>
          <pc:docMk/>
          <pc:sldMk cId="1540070259" sldId="330"/>
        </pc:sldMkLst>
        <pc:spChg chg="mod">
          <ac:chgData name="Voutilainen Marjut" userId="2fc4fcb0-37b3-41c8-8da0-d9dd313f4df3" providerId="ADAL" clId="{6DE220C0-959C-463B-9531-534A5A6EDD2C}" dt="2025-06-13T06:41:34.424" v="274" actId="20577"/>
          <ac:spMkLst>
            <pc:docMk/>
            <pc:sldMk cId="1540070259" sldId="330"/>
            <ac:spMk id="3" creationId="{DA877656-2599-9E52-6F6F-C90FF1FCC054}"/>
          </ac:spMkLst>
        </pc:spChg>
        <pc:spChg chg="mod">
          <ac:chgData name="Voutilainen Marjut" userId="2fc4fcb0-37b3-41c8-8da0-d9dd313f4df3" providerId="ADAL" clId="{6DE220C0-959C-463B-9531-534A5A6EDD2C}" dt="2025-06-13T06:21:10.620" v="142" actId="206"/>
          <ac:spMkLst>
            <pc:docMk/>
            <pc:sldMk cId="1540070259" sldId="330"/>
            <ac:spMk id="11" creationId="{3BB9CBB6-7EB9-9D11-438B-91E74C915DC7}"/>
          </ac:spMkLst>
        </pc:spChg>
        <pc:spChg chg="mod">
          <ac:chgData name="Voutilainen Marjut" userId="2fc4fcb0-37b3-41c8-8da0-d9dd313f4df3" providerId="ADAL" clId="{6DE220C0-959C-463B-9531-534A5A6EDD2C}" dt="2025-06-13T06:21:10.620" v="142" actId="206"/>
          <ac:spMkLst>
            <pc:docMk/>
            <pc:sldMk cId="1540070259" sldId="330"/>
            <ac:spMk id="14" creationId="{7A8B0358-E589-D74A-3E93-ABB19097AFF8}"/>
          </ac:spMkLst>
        </pc:spChg>
        <pc:spChg chg="mod">
          <ac:chgData name="Voutilainen Marjut" userId="2fc4fcb0-37b3-41c8-8da0-d9dd313f4df3" providerId="ADAL" clId="{6DE220C0-959C-463B-9531-534A5A6EDD2C}" dt="2025-06-13T06:21:10.620" v="142" actId="206"/>
          <ac:spMkLst>
            <pc:docMk/>
            <pc:sldMk cId="1540070259" sldId="330"/>
            <ac:spMk id="15" creationId="{53AE9B7E-4A24-C7D8-3F34-8FCDB3B2C945}"/>
          </ac:spMkLst>
        </pc:spChg>
        <pc:spChg chg="mod">
          <ac:chgData name="Voutilainen Marjut" userId="2fc4fcb0-37b3-41c8-8da0-d9dd313f4df3" providerId="ADAL" clId="{6DE220C0-959C-463B-9531-534A5A6EDD2C}" dt="2025-06-13T06:21:10.620" v="142" actId="206"/>
          <ac:spMkLst>
            <pc:docMk/>
            <pc:sldMk cId="1540070259" sldId="330"/>
            <ac:spMk id="16" creationId="{9BE886F3-F9AF-C543-A08C-9B4260BD1BE5}"/>
          </ac:spMkLst>
        </pc:spChg>
        <pc:spChg chg="mod">
          <ac:chgData name="Voutilainen Marjut" userId="2fc4fcb0-37b3-41c8-8da0-d9dd313f4df3" providerId="ADAL" clId="{6DE220C0-959C-463B-9531-534A5A6EDD2C}" dt="2025-06-13T06:21:10.620" v="142" actId="206"/>
          <ac:spMkLst>
            <pc:docMk/>
            <pc:sldMk cId="1540070259" sldId="330"/>
            <ac:spMk id="17" creationId="{DAA36287-DE35-093C-1A38-0631EDBEE770}"/>
          </ac:spMkLst>
        </pc:spChg>
        <pc:spChg chg="add mod">
          <ac:chgData name="Voutilainen Marjut" userId="2fc4fcb0-37b3-41c8-8da0-d9dd313f4df3" providerId="ADAL" clId="{6DE220C0-959C-463B-9531-534A5A6EDD2C}" dt="2025-06-13T06:45:03.954" v="283" actId="1076"/>
          <ac:spMkLst>
            <pc:docMk/>
            <pc:sldMk cId="1540070259" sldId="330"/>
            <ac:spMk id="47" creationId="{819B6808-5FC1-5E4A-7DE3-7A253D20717C}"/>
          </ac:spMkLst>
        </pc:spChg>
        <pc:grpChg chg="mod">
          <ac:chgData name="Voutilainen Marjut" userId="2fc4fcb0-37b3-41c8-8da0-d9dd313f4df3" providerId="ADAL" clId="{6DE220C0-959C-463B-9531-534A5A6EDD2C}" dt="2025-06-13T06:21:10.620" v="142" actId="206"/>
          <ac:grpSpMkLst>
            <pc:docMk/>
            <pc:sldMk cId="1540070259" sldId="330"/>
            <ac:grpSpMk id="45" creationId="{7DAF627F-649F-3BB4-7C9B-F6164FFC6D4B}"/>
          </ac:grpSpMkLst>
        </pc:grpChg>
        <pc:cxnChg chg="add mod">
          <ac:chgData name="Voutilainen Marjut" userId="2fc4fcb0-37b3-41c8-8da0-d9dd313f4df3" providerId="ADAL" clId="{6DE220C0-959C-463B-9531-534A5A6EDD2C}" dt="2025-06-13T06:15:58.961" v="100" actId="1076"/>
          <ac:cxnSpMkLst>
            <pc:docMk/>
            <pc:sldMk cId="1540070259" sldId="330"/>
            <ac:cxnSpMk id="9" creationId="{28ECE462-A35E-4A14-B5E2-5741760A5B50}"/>
          </ac:cxnSpMkLst>
        </pc:cxnChg>
        <pc:cxnChg chg="mod">
          <ac:chgData name="Voutilainen Marjut" userId="2fc4fcb0-37b3-41c8-8da0-d9dd313f4df3" providerId="ADAL" clId="{6DE220C0-959C-463B-9531-534A5A6EDD2C}" dt="2025-06-13T06:17:16.190" v="122" actId="1076"/>
          <ac:cxnSpMkLst>
            <pc:docMk/>
            <pc:sldMk cId="1540070259" sldId="330"/>
            <ac:cxnSpMk id="22" creationId="{36372940-F949-A424-7108-912907B12DC5}"/>
          </ac:cxnSpMkLst>
        </pc:cxnChg>
        <pc:cxnChg chg="mod">
          <ac:chgData name="Voutilainen Marjut" userId="2fc4fcb0-37b3-41c8-8da0-d9dd313f4df3" providerId="ADAL" clId="{6DE220C0-959C-463B-9531-534A5A6EDD2C}" dt="2025-06-13T06:17:08.022" v="118" actId="1076"/>
          <ac:cxnSpMkLst>
            <pc:docMk/>
            <pc:sldMk cId="1540070259" sldId="330"/>
            <ac:cxnSpMk id="23" creationId="{1B24AB7B-1EA3-CA1D-C62E-91D9DD498D60}"/>
          </ac:cxnSpMkLst>
        </pc:cxnChg>
        <pc:cxnChg chg="mod">
          <ac:chgData name="Voutilainen Marjut" userId="2fc4fcb0-37b3-41c8-8da0-d9dd313f4df3" providerId="ADAL" clId="{6DE220C0-959C-463B-9531-534A5A6EDD2C}" dt="2025-06-13T06:16:34.712" v="111" actId="1076"/>
          <ac:cxnSpMkLst>
            <pc:docMk/>
            <pc:sldMk cId="1540070259" sldId="330"/>
            <ac:cxnSpMk id="26" creationId="{6C99B0DA-0826-2614-D86E-6B51012918C9}"/>
          </ac:cxnSpMkLst>
        </pc:cxnChg>
        <pc:cxnChg chg="mod">
          <ac:chgData name="Voutilainen Marjut" userId="2fc4fcb0-37b3-41c8-8da0-d9dd313f4df3" providerId="ADAL" clId="{6DE220C0-959C-463B-9531-534A5A6EDD2C}" dt="2025-06-13T06:16:11.367" v="104" actId="14100"/>
          <ac:cxnSpMkLst>
            <pc:docMk/>
            <pc:sldMk cId="1540070259" sldId="330"/>
            <ac:cxnSpMk id="28" creationId="{C9C20187-8ED7-8087-83D0-863AB16823FD}"/>
          </ac:cxnSpMkLst>
        </pc:cxnChg>
        <pc:cxnChg chg="mod">
          <ac:chgData name="Voutilainen Marjut" userId="2fc4fcb0-37b3-41c8-8da0-d9dd313f4df3" providerId="ADAL" clId="{6DE220C0-959C-463B-9531-534A5A6EDD2C}" dt="2025-06-13T06:22:23.251" v="154" actId="1076"/>
          <ac:cxnSpMkLst>
            <pc:docMk/>
            <pc:sldMk cId="1540070259" sldId="330"/>
            <ac:cxnSpMk id="30" creationId="{3F13CC5B-A99D-6A74-4263-46F430C78A78}"/>
          </ac:cxnSpMkLst>
        </pc:cxnChg>
        <pc:cxnChg chg="mod">
          <ac:chgData name="Voutilainen Marjut" userId="2fc4fcb0-37b3-41c8-8da0-d9dd313f4df3" providerId="ADAL" clId="{6DE220C0-959C-463B-9531-534A5A6EDD2C}" dt="2025-06-13T06:15:24.297" v="94" actId="14100"/>
          <ac:cxnSpMkLst>
            <pc:docMk/>
            <pc:sldMk cId="1540070259" sldId="330"/>
            <ac:cxnSpMk id="34" creationId="{1D610F8D-36AD-651F-AEE8-470309C485FF}"/>
          </ac:cxnSpMkLst>
        </pc:cxnChg>
        <pc:cxnChg chg="add mod">
          <ac:chgData name="Voutilainen Marjut" userId="2fc4fcb0-37b3-41c8-8da0-d9dd313f4df3" providerId="ADAL" clId="{6DE220C0-959C-463B-9531-534A5A6EDD2C}" dt="2025-06-13T06:22:37.659" v="160" actId="1076"/>
          <ac:cxnSpMkLst>
            <pc:docMk/>
            <pc:sldMk cId="1540070259" sldId="330"/>
            <ac:cxnSpMk id="38" creationId="{01076FD4-C4F3-CB7D-1361-4CA5C970F070}"/>
          </ac:cxnSpMkLst>
        </pc:cxnChg>
        <pc:cxnChg chg="mod">
          <ac:chgData name="Voutilainen Marjut" userId="2fc4fcb0-37b3-41c8-8da0-d9dd313f4df3" providerId="ADAL" clId="{6DE220C0-959C-463B-9531-534A5A6EDD2C}" dt="2025-06-13T06:16:55.372" v="115" actId="14100"/>
          <ac:cxnSpMkLst>
            <pc:docMk/>
            <pc:sldMk cId="1540070259" sldId="330"/>
            <ac:cxnSpMk id="41" creationId="{568499AE-6DB0-F361-4428-D5CB7040C506}"/>
          </ac:cxnSpMkLst>
        </pc:cxnChg>
        <pc:cxnChg chg="add mod">
          <ac:chgData name="Voutilainen Marjut" userId="2fc4fcb0-37b3-41c8-8da0-d9dd313f4df3" providerId="ADAL" clId="{6DE220C0-959C-463B-9531-534A5A6EDD2C}" dt="2025-06-13T06:42:43.956" v="282"/>
          <ac:cxnSpMkLst>
            <pc:docMk/>
            <pc:sldMk cId="1540070259" sldId="330"/>
            <ac:cxnSpMk id="48" creationId="{5C3E289B-746F-2857-B93F-0AD5C0E30999}"/>
          </ac:cxnSpMkLst>
        </pc:cxnChg>
        <pc:cxnChg chg="add mod">
          <ac:chgData name="Voutilainen Marjut" userId="2fc4fcb0-37b3-41c8-8da0-d9dd313f4df3" providerId="ADAL" clId="{6DE220C0-959C-463B-9531-534A5A6EDD2C}" dt="2025-06-13T06:42:43.956" v="282"/>
          <ac:cxnSpMkLst>
            <pc:docMk/>
            <pc:sldMk cId="1540070259" sldId="330"/>
            <ac:cxnSpMk id="49" creationId="{023348A7-1D57-1793-F281-BBD2098396F3}"/>
          </ac:cxnSpMkLst>
        </pc:cxnChg>
      </pc:sldChg>
      <pc:sldChg chg="addSp delSp modSp add mod">
        <pc:chgData name="Voutilainen Marjut" userId="2fc4fcb0-37b3-41c8-8da0-d9dd313f4df3" providerId="ADAL" clId="{6DE220C0-959C-463B-9531-534A5A6EDD2C}" dt="2025-06-13T06:37:55.641" v="253" actId="1582"/>
        <pc:sldMkLst>
          <pc:docMk/>
          <pc:sldMk cId="4105378738" sldId="331"/>
        </pc:sldMkLst>
        <pc:spChg chg="add mod ord">
          <ac:chgData name="Voutilainen Marjut" userId="2fc4fcb0-37b3-41c8-8da0-d9dd313f4df3" providerId="ADAL" clId="{6DE220C0-959C-463B-9531-534A5A6EDD2C}" dt="2025-06-13T06:30:41.040" v="210" actId="206"/>
          <ac:spMkLst>
            <pc:docMk/>
            <pc:sldMk cId="4105378738" sldId="331"/>
            <ac:spMk id="2" creationId="{61F2B1F4-2629-E491-1552-46CC33FBFF94}"/>
          </ac:spMkLst>
        </pc:spChg>
        <pc:spChg chg="mod">
          <ac:chgData name="Voutilainen Marjut" userId="2fc4fcb0-37b3-41c8-8da0-d9dd313f4df3" providerId="ADAL" clId="{6DE220C0-959C-463B-9531-534A5A6EDD2C}" dt="2025-06-13T06:37:41.179" v="252" actId="1582"/>
          <ac:spMkLst>
            <pc:docMk/>
            <pc:sldMk cId="4105378738" sldId="331"/>
            <ac:spMk id="9" creationId="{494D561E-8464-92CF-64DF-E417E75A872E}"/>
          </ac:spMkLst>
        </pc:spChg>
        <pc:spChg chg="add mod">
          <ac:chgData name="Voutilainen Marjut" userId="2fc4fcb0-37b3-41c8-8da0-d9dd313f4df3" providerId="ADAL" clId="{6DE220C0-959C-463B-9531-534A5A6EDD2C}" dt="2025-06-13T06:37:55.641" v="253" actId="1582"/>
          <ac:spMkLst>
            <pc:docMk/>
            <pc:sldMk cId="4105378738" sldId="331"/>
            <ac:spMk id="47" creationId="{E39929AC-AF4D-67BC-B4CF-793249627BB9}"/>
          </ac:spMkLst>
        </pc:spChg>
        <pc:spChg chg="ord">
          <ac:chgData name="Voutilainen Marjut" userId="2fc4fcb0-37b3-41c8-8da0-d9dd313f4df3" providerId="ADAL" clId="{6DE220C0-959C-463B-9531-534A5A6EDD2C}" dt="2025-06-13T06:26:57.887" v="179" actId="166"/>
          <ac:spMkLst>
            <pc:docMk/>
            <pc:sldMk cId="4105378738" sldId="331"/>
            <ac:spMk id="73" creationId="{01C17C42-98AD-6A3F-550E-D8B970469D54}"/>
          </ac:spMkLst>
        </pc:spChg>
        <pc:cxnChg chg="mod">
          <ac:chgData name="Voutilainen Marjut" userId="2fc4fcb0-37b3-41c8-8da0-d9dd313f4df3" providerId="ADAL" clId="{6DE220C0-959C-463B-9531-534A5A6EDD2C}" dt="2025-06-13T06:32:38.897" v="223" actId="1076"/>
          <ac:cxnSpMkLst>
            <pc:docMk/>
            <pc:sldMk cId="4105378738" sldId="331"/>
            <ac:cxnSpMk id="22" creationId="{7AB08B29-4288-2838-2030-0CC81A3811C7}"/>
          </ac:cxnSpMkLst>
        </pc:cxnChg>
        <pc:cxnChg chg="add mod">
          <ac:chgData name="Voutilainen Marjut" userId="2fc4fcb0-37b3-41c8-8da0-d9dd313f4df3" providerId="ADAL" clId="{6DE220C0-959C-463B-9531-534A5A6EDD2C}" dt="2025-06-13T06:29:03.211" v="208" actId="14100"/>
          <ac:cxnSpMkLst>
            <pc:docMk/>
            <pc:sldMk cId="4105378738" sldId="331"/>
            <ac:cxnSpMk id="25" creationId="{77EC17A6-5EC0-F6AE-DBD7-9E82B47DEF7A}"/>
          </ac:cxnSpMkLst>
        </pc:cxnChg>
        <pc:cxnChg chg="add mod">
          <ac:chgData name="Voutilainen Marjut" userId="2fc4fcb0-37b3-41c8-8da0-d9dd313f4df3" providerId="ADAL" clId="{6DE220C0-959C-463B-9531-534A5A6EDD2C}" dt="2025-06-13T06:29:04.987" v="209" actId="1076"/>
          <ac:cxnSpMkLst>
            <pc:docMk/>
            <pc:sldMk cId="4105378738" sldId="331"/>
            <ac:cxnSpMk id="27" creationId="{EC7EA8CD-078D-174A-9F1A-86A3701BD0A5}"/>
          </ac:cxnSpMkLst>
        </pc:cxnChg>
        <pc:cxnChg chg="mod">
          <ac:chgData name="Voutilainen Marjut" userId="2fc4fcb0-37b3-41c8-8da0-d9dd313f4df3" providerId="ADAL" clId="{6DE220C0-959C-463B-9531-534A5A6EDD2C}" dt="2025-06-13T06:32:40.603" v="224" actId="1076"/>
          <ac:cxnSpMkLst>
            <pc:docMk/>
            <pc:sldMk cId="4105378738" sldId="331"/>
            <ac:cxnSpMk id="31" creationId="{B19C8A41-3FDB-5470-BDF2-07F95820DE89}"/>
          </ac:cxnSpMkLst>
        </pc:cxnChg>
        <pc:cxnChg chg="mod">
          <ac:chgData name="Voutilainen Marjut" userId="2fc4fcb0-37b3-41c8-8da0-d9dd313f4df3" providerId="ADAL" clId="{6DE220C0-959C-463B-9531-534A5A6EDD2C}" dt="2025-06-13T06:32:45.824" v="226" actId="1076"/>
          <ac:cxnSpMkLst>
            <pc:docMk/>
            <pc:sldMk cId="4105378738" sldId="331"/>
            <ac:cxnSpMk id="38" creationId="{F934FB1F-A3BB-AFE4-FFF0-BCBDF9E981D6}"/>
          </ac:cxnSpMkLst>
        </pc:cxnChg>
        <pc:cxnChg chg="add mod">
          <ac:chgData name="Voutilainen Marjut" userId="2fc4fcb0-37b3-41c8-8da0-d9dd313f4df3" providerId="ADAL" clId="{6DE220C0-959C-463B-9531-534A5A6EDD2C}" dt="2025-06-13T06:33:20.184" v="237" actId="14100"/>
          <ac:cxnSpMkLst>
            <pc:docMk/>
            <pc:sldMk cId="4105378738" sldId="331"/>
            <ac:cxnSpMk id="40" creationId="{CF253BBB-2550-A617-C0D2-71FB2BFAA12B}"/>
          </ac:cxnSpMkLst>
        </pc:cxnChg>
        <pc:cxnChg chg="add mod">
          <ac:chgData name="Voutilainen Marjut" userId="2fc4fcb0-37b3-41c8-8da0-d9dd313f4df3" providerId="ADAL" clId="{6DE220C0-959C-463B-9531-534A5A6EDD2C}" dt="2025-06-13T06:33:25.247" v="239" actId="1076"/>
          <ac:cxnSpMkLst>
            <pc:docMk/>
            <pc:sldMk cId="4105378738" sldId="331"/>
            <ac:cxnSpMk id="41" creationId="{DAAA8E57-9047-DBCC-83AA-B19864DAE10E}"/>
          </ac:cxnSpMkLst>
        </pc:cxnChg>
        <pc:cxnChg chg="mod">
          <ac:chgData name="Voutilainen Marjut" userId="2fc4fcb0-37b3-41c8-8da0-d9dd313f4df3" providerId="ADAL" clId="{6DE220C0-959C-463B-9531-534A5A6EDD2C}" dt="2025-06-13T06:32:07.914" v="218" actId="208"/>
          <ac:cxnSpMkLst>
            <pc:docMk/>
            <pc:sldMk cId="4105378738" sldId="331"/>
            <ac:cxnSpMk id="42" creationId="{C8DBA5A4-97BE-C9B7-0E08-18B8147E5785}"/>
          </ac:cxnSpMkLst>
        </pc:cxnChg>
        <pc:cxnChg chg="mod">
          <ac:chgData name="Voutilainen Marjut" userId="2fc4fcb0-37b3-41c8-8da0-d9dd313f4df3" providerId="ADAL" clId="{6DE220C0-959C-463B-9531-534A5A6EDD2C}" dt="2025-06-13T06:28:09.978" v="191" actId="14100"/>
          <ac:cxnSpMkLst>
            <pc:docMk/>
            <pc:sldMk cId="4105378738" sldId="331"/>
            <ac:cxnSpMk id="54" creationId="{72DF6D7A-82EE-22D6-930C-E16DA5E53601}"/>
          </ac:cxnSpMkLst>
        </pc:cxnChg>
        <pc:cxnChg chg="mod">
          <ac:chgData name="Voutilainen Marjut" userId="2fc4fcb0-37b3-41c8-8da0-d9dd313f4df3" providerId="ADAL" clId="{6DE220C0-959C-463B-9531-534A5A6EDD2C}" dt="2025-06-13T06:28:17.283" v="193" actId="1076"/>
          <ac:cxnSpMkLst>
            <pc:docMk/>
            <pc:sldMk cId="4105378738" sldId="331"/>
            <ac:cxnSpMk id="56" creationId="{404F6E5A-C631-DD41-781A-D59CD8449875}"/>
          </ac:cxnSpMkLst>
        </pc:cxnChg>
        <pc:cxnChg chg="mod">
          <ac:chgData name="Voutilainen Marjut" userId="2fc4fcb0-37b3-41c8-8da0-d9dd313f4df3" providerId="ADAL" clId="{6DE220C0-959C-463B-9531-534A5A6EDD2C}" dt="2025-06-13T06:28:21.910" v="195" actId="1076"/>
          <ac:cxnSpMkLst>
            <pc:docMk/>
            <pc:sldMk cId="4105378738" sldId="331"/>
            <ac:cxnSpMk id="61" creationId="{9C1D8716-891A-E53C-51AB-1F1420CA676D}"/>
          </ac:cxnSpMkLst>
        </pc:cxnChg>
        <pc:cxnChg chg="mod">
          <ac:chgData name="Voutilainen Marjut" userId="2fc4fcb0-37b3-41c8-8da0-d9dd313f4df3" providerId="ADAL" clId="{6DE220C0-959C-463B-9531-534A5A6EDD2C}" dt="2025-06-13T06:28:26.514" v="197" actId="1076"/>
          <ac:cxnSpMkLst>
            <pc:docMk/>
            <pc:sldMk cId="4105378738" sldId="331"/>
            <ac:cxnSpMk id="64" creationId="{E495862B-5013-4578-D704-7EE006EDB1D5}"/>
          </ac:cxnSpMkLst>
        </pc:cxnChg>
        <pc:cxnChg chg="mod">
          <ac:chgData name="Voutilainen Marjut" userId="2fc4fcb0-37b3-41c8-8da0-d9dd313f4df3" providerId="ADAL" clId="{6DE220C0-959C-463B-9531-534A5A6EDD2C}" dt="2025-06-13T06:27:40.418" v="188" actId="1076"/>
          <ac:cxnSpMkLst>
            <pc:docMk/>
            <pc:sldMk cId="4105378738" sldId="331"/>
            <ac:cxnSpMk id="67" creationId="{D4403E01-8110-AEE4-C4BD-0F5AA716A830}"/>
          </ac:cxnSpMkLst>
        </pc:cxnChg>
        <pc:cxnChg chg="mod">
          <ac:chgData name="Voutilainen Marjut" userId="2fc4fcb0-37b3-41c8-8da0-d9dd313f4df3" providerId="ADAL" clId="{6DE220C0-959C-463B-9531-534A5A6EDD2C}" dt="2025-06-13T06:27:45.840" v="189" actId="1076"/>
          <ac:cxnSpMkLst>
            <pc:docMk/>
            <pc:sldMk cId="4105378738" sldId="331"/>
            <ac:cxnSpMk id="69" creationId="{E6DFCDCE-7851-6C48-3800-0BF0B1E24F2D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2DD8E-CD2F-CE47-8904-A8A1AF7CFC2E}" type="datetimeFigureOut">
              <a:t>8.7.2025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1830B-6E3C-CC4E-8F22-10DC7E6FCBBD}" type="slidenum"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0968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62" algn="l" defTabSz="6857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23" algn="l" defTabSz="6857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85" algn="l" defTabSz="6857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445" algn="l" defTabSz="6857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07" algn="l" defTabSz="6857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168" algn="l" defTabSz="6857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030" algn="l" defTabSz="6857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891" algn="l" defTabSz="6857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ing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587B3A-8097-7FCB-F325-2F36272290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t="16229" r="69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8D4DBC-9028-8144-9230-CB7832AF16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824" y="4419108"/>
            <a:ext cx="2614176" cy="63374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B5133-63F6-A343-B99B-CA36080599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027" y="3206117"/>
            <a:ext cx="3911760" cy="9557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342887" indent="0" algn="ctr">
              <a:buNone/>
              <a:defRPr>
                <a:solidFill>
                  <a:schemeClr val="bg1"/>
                </a:solidFill>
              </a:defRPr>
            </a:lvl2pPr>
            <a:lvl3pPr marL="685775" indent="0" algn="ctr">
              <a:buNone/>
              <a:defRPr>
                <a:solidFill>
                  <a:schemeClr val="bg1"/>
                </a:solidFill>
              </a:defRPr>
            </a:lvl3pPr>
            <a:lvl4pPr marL="1028662" indent="0" algn="ctr">
              <a:buNone/>
              <a:defRPr>
                <a:solidFill>
                  <a:schemeClr val="bg1"/>
                </a:solidFill>
              </a:defRPr>
            </a:lvl4pPr>
            <a:lvl5pPr marL="1371548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Lisää alaotsikko napauttamalla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3B7D3-27BB-49CF-E7FC-D9E0F80D91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5027" y="853888"/>
            <a:ext cx="3911760" cy="222284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LISÄÄ OTSIKKO NAPAUTTAMALLA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3928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A6CA5-79DD-1741-9E5C-B8DB4DAF57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5026" y="906651"/>
            <a:ext cx="3870000" cy="3327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/>
            </a:lvl1pPr>
            <a:lvl2pPr>
              <a:lnSpc>
                <a:spcPct val="100000"/>
              </a:lnSpc>
              <a:spcAft>
                <a:spcPts val="600"/>
              </a:spcAft>
              <a:defRPr sz="1200"/>
            </a:lvl2pPr>
            <a:lvl3pPr>
              <a:lnSpc>
                <a:spcPct val="100000"/>
              </a:lnSpc>
              <a:spcAft>
                <a:spcPts val="600"/>
              </a:spcAft>
              <a:defRPr sz="1200"/>
            </a:lvl3pPr>
            <a:lvl4pPr>
              <a:lnSpc>
                <a:spcPct val="100000"/>
              </a:lnSpc>
              <a:spcAft>
                <a:spcPts val="600"/>
              </a:spcAft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GB" err="1"/>
              <a:t>Lisää</a:t>
            </a:r>
            <a:r>
              <a:rPr lang="en-GB"/>
              <a:t> </a:t>
            </a:r>
            <a:r>
              <a:rPr lang="en-GB" err="1"/>
              <a:t>tekstiä</a:t>
            </a:r>
            <a:r>
              <a:rPr lang="en-GB"/>
              <a:t> </a:t>
            </a:r>
            <a:r>
              <a:rPr lang="en-GB" err="1"/>
              <a:t>napauttamalla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     </a:t>
            </a:r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868EA9E-AD4C-E540-9BBC-2450437D7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27" y="127748"/>
            <a:ext cx="7886700" cy="661409"/>
          </a:xfrm>
        </p:spPr>
        <p:txBody>
          <a:bodyPr anchor="b">
            <a:normAutofit/>
          </a:bodyPr>
          <a:lstStyle>
            <a:lvl1pPr>
              <a:lnSpc>
                <a:spcPts val="3150"/>
              </a:lnSpc>
              <a:defRPr sz="2400"/>
            </a:lvl1pPr>
          </a:lstStyle>
          <a:p>
            <a:r>
              <a:rPr lang="en-GB"/>
              <a:t>LISÄÄ OTSIKKO NAPAUTTAMALLA</a:t>
            </a:r>
            <a:endParaRPr lang="fi-FI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E3143E-2007-EF44-8CBC-35B4014AF6C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21727" y="906651"/>
            <a:ext cx="3870000" cy="3327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/>
            </a:lvl1pPr>
            <a:lvl2pPr>
              <a:lnSpc>
                <a:spcPct val="100000"/>
              </a:lnSpc>
              <a:spcAft>
                <a:spcPts val="600"/>
              </a:spcAft>
              <a:defRPr sz="1200"/>
            </a:lvl2pPr>
            <a:lvl3pPr>
              <a:lnSpc>
                <a:spcPct val="100000"/>
              </a:lnSpc>
              <a:spcAft>
                <a:spcPts val="600"/>
              </a:spcAft>
              <a:defRPr sz="1200"/>
            </a:lvl3pPr>
            <a:lvl4pPr>
              <a:lnSpc>
                <a:spcPct val="100000"/>
              </a:lnSpc>
              <a:spcAft>
                <a:spcPts val="600"/>
              </a:spcAft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GB"/>
              <a:t>Lisää tekstiä napauttamalla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6" name="Slide Number Placeholder 10">
            <a:extLst>
              <a:ext uri="{FF2B5EF4-FFF2-40B4-BE49-F238E27FC236}">
                <a16:creationId xmlns:a16="http://schemas.microsoft.com/office/drawing/2014/main" id="{56610A7F-B63A-78EB-54ED-33173C238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5027" y="4593157"/>
            <a:ext cx="342106" cy="191161"/>
          </a:xfrm>
          <a:prstGeom prst="rect">
            <a:avLst/>
          </a:prstGeom>
        </p:spPr>
        <p:txBody>
          <a:bodyPr vert="horz" lIns="90000" tIns="0" rIns="9144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C6A7AA5-54C5-9E4F-9F3F-F7431D3BF93F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677DF86-8C1D-46E4-E8E1-557F82BC4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7133" y="4593157"/>
            <a:ext cx="2578573" cy="191161"/>
          </a:xfrm>
          <a:prstGeom prst="rect">
            <a:avLst/>
          </a:prstGeom>
        </p:spPr>
        <p:txBody>
          <a:bodyPr lIns="0" tIns="0" bIns="0" anchor="ctr"/>
          <a:lstStyle>
            <a:lvl1pPr algn="l">
              <a:defRPr sz="825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47172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6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89D3-052B-7F41-8714-1629A065D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27" y="127748"/>
            <a:ext cx="7886700" cy="661409"/>
          </a:xfrm>
        </p:spPr>
        <p:txBody>
          <a:bodyPr anchor="b">
            <a:normAutofit/>
          </a:bodyPr>
          <a:lstStyle>
            <a:lvl1pPr>
              <a:lnSpc>
                <a:spcPts val="3150"/>
              </a:lnSpc>
              <a:defRPr sz="24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B4A7CD-1867-C94B-8BF4-FF32AE24B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026" y="684000"/>
            <a:ext cx="7886700" cy="489971"/>
          </a:xfrm>
        </p:spPr>
        <p:txBody>
          <a:bodyPr anchor="t">
            <a:noAutofit/>
          </a:bodyPr>
          <a:lstStyle>
            <a:lvl1pPr marL="0" indent="0">
              <a:lnSpc>
                <a:spcPts val="3150"/>
              </a:lnSpc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FI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082F0740-7273-F40F-7ECB-B692AB654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5027" y="4593157"/>
            <a:ext cx="342106" cy="191161"/>
          </a:xfrm>
          <a:prstGeom prst="rect">
            <a:avLst/>
          </a:prstGeom>
        </p:spPr>
        <p:txBody>
          <a:bodyPr vert="horz" lIns="90000" tIns="0" rIns="9144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C6A7AA5-54C5-9E4F-9F3F-F7431D3BF93F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10D9BE0F-7CC4-8C73-E660-D29ED30C2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7133" y="4593157"/>
            <a:ext cx="2578573" cy="191161"/>
          </a:xfrm>
          <a:prstGeom prst="rect">
            <a:avLst/>
          </a:prstGeom>
        </p:spPr>
        <p:txBody>
          <a:bodyPr lIns="0" tIns="0" bIns="0" anchor="ctr"/>
          <a:lstStyle>
            <a:lvl1pPr algn="l">
              <a:defRPr sz="825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11364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10A0F5-5C43-724A-850F-7E5C7E2D766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69289" y="2668783"/>
            <a:ext cx="2272198" cy="2272050"/>
          </a:xfrm>
        </p:spPr>
        <p:txBody>
          <a:bodyPr/>
          <a:lstStyle/>
          <a:p>
            <a:r>
              <a:rPr lang="en-GB"/>
              <a:t>Lisää kuva napauttamalla</a:t>
            </a:r>
            <a:endParaRPr lang="en-FI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2C6D7F-290D-8644-98E1-2F8BE23BC320}"/>
              </a:ext>
            </a:extLst>
          </p:cNvPr>
          <p:cNvSpPr/>
          <p:nvPr userDrawn="1"/>
        </p:nvSpPr>
        <p:spPr>
          <a:xfrm>
            <a:off x="6669289" y="202668"/>
            <a:ext cx="2272198" cy="2272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506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67A268D6-A059-FE49-BB3E-7FEB67CBC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0464" y="338568"/>
            <a:ext cx="2069847" cy="2000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342887" indent="0" algn="ctr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685775" indent="0" algn="ctr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028662" indent="0" algn="ctr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371548" indent="0" algn="ctr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Teksti</a:t>
            </a:r>
            <a:endParaRPr lang="en-F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6D8564-2E9F-B84C-A6B8-AECC7FAE61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26" y="127748"/>
            <a:ext cx="6097050" cy="661409"/>
          </a:xfrm>
        </p:spPr>
        <p:txBody>
          <a:bodyPr anchor="b">
            <a:normAutofit/>
          </a:bodyPr>
          <a:lstStyle>
            <a:lvl1pPr>
              <a:lnSpc>
                <a:spcPts val="3150"/>
              </a:lnSpc>
              <a:defRPr sz="2400"/>
            </a:lvl1pPr>
          </a:lstStyle>
          <a:p>
            <a:r>
              <a:rPr lang="en-GB"/>
              <a:t>LISÄÄ OTSIKKO NAPAUTTAMALLA</a:t>
            </a:r>
            <a:endParaRPr lang="fi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224402B-754C-8946-92FF-A342D1CA6D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5026" y="1338939"/>
            <a:ext cx="6097050" cy="289559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/>
            </a:lvl1pPr>
            <a:lvl2pPr>
              <a:lnSpc>
                <a:spcPct val="100000"/>
              </a:lnSpc>
              <a:spcAft>
                <a:spcPts val="600"/>
              </a:spcAft>
              <a:defRPr sz="1200"/>
            </a:lvl2pPr>
            <a:lvl3pPr>
              <a:lnSpc>
                <a:spcPct val="100000"/>
              </a:lnSpc>
              <a:spcAft>
                <a:spcPts val="600"/>
              </a:spcAft>
              <a:defRPr sz="1200"/>
            </a:lvl3pPr>
            <a:lvl4pPr>
              <a:lnSpc>
                <a:spcPct val="100000"/>
              </a:lnSpc>
              <a:spcAft>
                <a:spcPts val="600"/>
              </a:spcAft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GB"/>
              <a:t>Lisää tekstiä napauttamalla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9E2B2CE-A27F-FA49-A1B9-FF8A3E9C1C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028" y="684000"/>
            <a:ext cx="6097049" cy="489971"/>
          </a:xfrm>
        </p:spPr>
        <p:txBody>
          <a:bodyPr anchor="t">
            <a:noAutofit/>
          </a:bodyPr>
          <a:lstStyle>
            <a:lvl1pPr marL="0" indent="0">
              <a:lnSpc>
                <a:spcPts val="3150"/>
              </a:lnSpc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Lisää alaotsikko napauttamalla</a:t>
            </a:r>
            <a:endParaRPr lang="en-FI"/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7EB22932-8809-5843-6AB7-4D1AC7346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5027" y="4593157"/>
            <a:ext cx="342106" cy="191161"/>
          </a:xfrm>
          <a:prstGeom prst="rect">
            <a:avLst/>
          </a:prstGeom>
        </p:spPr>
        <p:txBody>
          <a:bodyPr vert="horz" lIns="90000" tIns="0" rIns="9144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C6A7AA5-54C5-9E4F-9F3F-F7431D3BF93F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FFD02BB1-91A6-3EA4-47D5-71337E239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7133" y="4593157"/>
            <a:ext cx="2578573" cy="191161"/>
          </a:xfrm>
          <a:prstGeom prst="rect">
            <a:avLst/>
          </a:prstGeom>
        </p:spPr>
        <p:txBody>
          <a:bodyPr lIns="0" tIns="0" bIns="0" anchor="ctr"/>
          <a:lstStyle>
            <a:lvl1pPr algn="l">
              <a:defRPr sz="825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58744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Slide multiple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D6DFC-DBA7-034B-88FC-8717DB95994C}"/>
              </a:ext>
            </a:extLst>
          </p:cNvPr>
          <p:cNvSpPr/>
          <p:nvPr userDrawn="1"/>
        </p:nvSpPr>
        <p:spPr>
          <a:xfrm>
            <a:off x="6669289" y="202668"/>
            <a:ext cx="2272198" cy="2272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506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09D20CF0-3581-5540-B529-42D68C679A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2514" y="202500"/>
            <a:ext cx="3817029" cy="4738332"/>
          </a:xfrm>
        </p:spPr>
        <p:txBody>
          <a:bodyPr/>
          <a:lstStyle/>
          <a:p>
            <a:r>
              <a:rPr lang="en-GB"/>
              <a:t>Lisää kuva napauttamalla</a:t>
            </a:r>
            <a:endParaRPr lang="en-FI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F7EC02-3330-EE43-86BD-13C1EDB64191}"/>
              </a:ext>
            </a:extLst>
          </p:cNvPr>
          <p:cNvSpPr/>
          <p:nvPr/>
        </p:nvSpPr>
        <p:spPr>
          <a:xfrm>
            <a:off x="6669289" y="202668"/>
            <a:ext cx="2272198" cy="2272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506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DE40CFC4-0A35-1248-AA1C-E785348BFA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69289" y="2668783"/>
            <a:ext cx="2272198" cy="2272050"/>
          </a:xfrm>
        </p:spPr>
        <p:txBody>
          <a:bodyPr/>
          <a:lstStyle/>
          <a:p>
            <a:r>
              <a:rPr lang="en-GB"/>
              <a:t>Lisää kuva napauttamalla</a:t>
            </a:r>
            <a:endParaRPr lang="en-FI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3A4A1EDB-78F5-C34B-9D03-7A415E7D36E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08317" y="2668782"/>
            <a:ext cx="2272198" cy="2272050"/>
          </a:xfrm>
        </p:spPr>
        <p:txBody>
          <a:bodyPr/>
          <a:lstStyle/>
          <a:p>
            <a:r>
              <a:rPr lang="en-GB"/>
              <a:t>Lisää kuva napauttamalla</a:t>
            </a:r>
            <a:endParaRPr lang="en-FI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FA85A07-A77D-B34C-B26A-1706F0AD97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08317" y="202500"/>
            <a:ext cx="2272198" cy="2272050"/>
          </a:xfrm>
        </p:spPr>
        <p:txBody>
          <a:bodyPr/>
          <a:lstStyle/>
          <a:p>
            <a:r>
              <a:rPr lang="en-GB"/>
              <a:t>Lisää kuva napauttamalla</a:t>
            </a:r>
            <a:endParaRPr lang="en-FI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4FC66CA-A15E-CD47-ABEF-AD6DE995C8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0464" y="338568"/>
            <a:ext cx="2069847" cy="2000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342887" indent="0" algn="ctr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685775" indent="0" algn="ctr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028662" indent="0" algn="ctr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371548" indent="0" algn="ctr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GB"/>
              <a:t>Teksti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01580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Slide multiple picture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09D20CF0-3581-5540-B529-42D68C679A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2514" y="202500"/>
            <a:ext cx="3817029" cy="4738332"/>
          </a:xfrm>
        </p:spPr>
        <p:txBody>
          <a:bodyPr/>
          <a:lstStyle/>
          <a:p>
            <a:r>
              <a:rPr lang="en-GB"/>
              <a:t>Lisää kuva napauttamalla</a:t>
            </a:r>
            <a:endParaRPr lang="en-FI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DE40CFC4-0A35-1248-AA1C-E785348BFA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69289" y="2668783"/>
            <a:ext cx="2272198" cy="2272050"/>
          </a:xfrm>
        </p:spPr>
        <p:txBody>
          <a:bodyPr/>
          <a:lstStyle/>
          <a:p>
            <a:r>
              <a:rPr lang="en-GB"/>
              <a:t>Lisää kuva napauttamalla</a:t>
            </a:r>
            <a:endParaRPr lang="en-FI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3A4A1EDB-78F5-C34B-9D03-7A415E7D36E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08317" y="2668782"/>
            <a:ext cx="2272198" cy="2272050"/>
          </a:xfrm>
        </p:spPr>
        <p:txBody>
          <a:bodyPr/>
          <a:lstStyle/>
          <a:p>
            <a:r>
              <a:rPr lang="en-GB"/>
              <a:t>Lisää kuva napauttamalla</a:t>
            </a:r>
            <a:endParaRPr lang="en-FI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FA85A07-A77D-B34C-B26A-1706F0AD97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08317" y="202500"/>
            <a:ext cx="4733170" cy="2272050"/>
          </a:xfrm>
        </p:spPr>
        <p:txBody>
          <a:bodyPr/>
          <a:lstStyle/>
          <a:p>
            <a:r>
              <a:rPr lang="en-GB"/>
              <a:t>Lisää kuva napauttamalla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40703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C66F6163-0B11-8353-5DFD-DEC36F758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5027" y="4593157"/>
            <a:ext cx="342106" cy="191161"/>
          </a:xfrm>
          <a:prstGeom prst="rect">
            <a:avLst/>
          </a:prstGeom>
        </p:spPr>
        <p:txBody>
          <a:bodyPr vert="horz" lIns="90000" tIns="0" rIns="9144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C6A7AA5-54C5-9E4F-9F3F-F7431D3BF93F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62321A3-521F-A406-D9F3-B82CD3BDB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7133" y="4593157"/>
            <a:ext cx="2578573" cy="191161"/>
          </a:xfrm>
          <a:prstGeom prst="rect">
            <a:avLst/>
          </a:prstGeom>
        </p:spPr>
        <p:txBody>
          <a:bodyPr lIns="0" tIns="0" bIns="0" anchor="ctr"/>
          <a:lstStyle>
            <a:lvl1pPr algn="l">
              <a:defRPr sz="825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94081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4A324B-C825-8640-8170-0D14D8503AE1}"/>
              </a:ext>
            </a:extLst>
          </p:cNvPr>
          <p:cNvSpPr/>
          <p:nvPr userDrawn="1"/>
        </p:nvSpPr>
        <p:spPr>
          <a:xfrm>
            <a:off x="6420310" y="4370758"/>
            <a:ext cx="4272995" cy="8449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3F9638-DEBE-3147-78EC-3F08CAB051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824" y="4419108"/>
            <a:ext cx="2614176" cy="6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75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withou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E5DE07-476E-4B4E-BA9C-0F5DA3F698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60008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8D4DBC-9028-8144-9230-CB7832AF16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824" y="4419108"/>
            <a:ext cx="2614176" cy="6337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AC9092B-A123-C047-B9A6-9D0B60C6DC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5027" y="853888"/>
            <a:ext cx="3911760" cy="222284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LISÄÄ OTSIKKO NAPAUTTAMALLA</a:t>
            </a:r>
            <a:endParaRPr lang="fi-FI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AB5133-63F6-A343-B99B-CA36080599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027" y="3206117"/>
            <a:ext cx="3911760" cy="9557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342887" indent="0" algn="ctr">
              <a:buNone/>
              <a:defRPr>
                <a:solidFill>
                  <a:schemeClr val="bg1"/>
                </a:solidFill>
              </a:defRPr>
            </a:lvl2pPr>
            <a:lvl3pPr marL="685775" indent="0" algn="ctr">
              <a:buNone/>
              <a:defRPr>
                <a:solidFill>
                  <a:schemeClr val="bg1"/>
                </a:solidFill>
              </a:defRPr>
            </a:lvl3pPr>
            <a:lvl4pPr marL="1028662" indent="0" algn="ctr">
              <a:buNone/>
              <a:defRPr>
                <a:solidFill>
                  <a:schemeClr val="bg1"/>
                </a:solidFill>
              </a:defRPr>
            </a:lvl4pPr>
            <a:lvl5pPr marL="1371548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Lisää alaotsikko napauttamalla</a:t>
            </a:r>
          </a:p>
        </p:txBody>
      </p:sp>
    </p:spTree>
    <p:extLst>
      <p:ext uri="{BB962C8B-B14F-4D97-AF65-F5344CB8AC3E}">
        <p14:creationId xmlns:p14="http://schemas.microsoft.com/office/powerpoint/2010/main" val="4139772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0AED568-4FA6-CD01-7C9B-069726970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8765">
            <a:off x="2403548" y="-7908"/>
            <a:ext cx="5523080" cy="4542345"/>
          </a:xfrm>
          <a:custGeom>
            <a:avLst/>
            <a:gdLst>
              <a:gd name="connsiteX0" fmla="*/ 0 w 5523080"/>
              <a:gd name="connsiteY0" fmla="*/ 1289293 h 4542345"/>
              <a:gd name="connsiteX1" fmla="*/ 2147490 w 5523080"/>
              <a:gd name="connsiteY1" fmla="*/ 0 h 4542345"/>
              <a:gd name="connsiteX2" fmla="*/ 4984502 w 5523080"/>
              <a:gd name="connsiteY2" fmla="*/ 0 h 4542345"/>
              <a:gd name="connsiteX3" fmla="*/ 5523080 w 5523080"/>
              <a:gd name="connsiteY3" fmla="*/ 897074 h 4542345"/>
              <a:gd name="connsiteX4" fmla="*/ 5523079 w 5523080"/>
              <a:gd name="connsiteY4" fmla="*/ 3972676 h 4542345"/>
              <a:gd name="connsiteX5" fmla="*/ 4574219 w 5523080"/>
              <a:gd name="connsiteY5" fmla="*/ 4542345 h 4542345"/>
              <a:gd name="connsiteX6" fmla="*/ 1688073 w 5523080"/>
              <a:gd name="connsiteY6" fmla="*/ 4542345 h 4542345"/>
              <a:gd name="connsiteX7" fmla="*/ 0 w 5523080"/>
              <a:gd name="connsiteY7" fmla="*/ 1730632 h 454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3080" h="4542345">
                <a:moveTo>
                  <a:pt x="0" y="1289293"/>
                </a:moveTo>
                <a:lnTo>
                  <a:pt x="2147490" y="0"/>
                </a:lnTo>
                <a:lnTo>
                  <a:pt x="4984502" y="0"/>
                </a:lnTo>
                <a:lnTo>
                  <a:pt x="5523080" y="897074"/>
                </a:lnTo>
                <a:lnTo>
                  <a:pt x="5523079" y="3972676"/>
                </a:lnTo>
                <a:lnTo>
                  <a:pt x="4574219" y="4542345"/>
                </a:lnTo>
                <a:lnTo>
                  <a:pt x="1688073" y="4542345"/>
                </a:lnTo>
                <a:lnTo>
                  <a:pt x="0" y="1730632"/>
                </a:ln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48A7CA8-6896-1C27-4693-AEEB605833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5027" y="853888"/>
            <a:ext cx="3911760" cy="222284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LISÄÄ OTSIKKO NAPAUTTAMALLA</a:t>
            </a:r>
            <a:endParaRPr lang="fi-FI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FED0DA9-0404-F591-D134-7786A9DE89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027" y="3206117"/>
            <a:ext cx="3911760" cy="9557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342887" indent="0" algn="ctr">
              <a:buNone/>
              <a:defRPr>
                <a:solidFill>
                  <a:schemeClr val="bg1"/>
                </a:solidFill>
              </a:defRPr>
            </a:lvl2pPr>
            <a:lvl3pPr marL="685775" indent="0" algn="ctr">
              <a:buNone/>
              <a:defRPr>
                <a:solidFill>
                  <a:schemeClr val="bg1"/>
                </a:solidFill>
              </a:defRPr>
            </a:lvl3pPr>
            <a:lvl4pPr marL="1028662" indent="0" algn="ctr">
              <a:buNone/>
              <a:defRPr>
                <a:solidFill>
                  <a:schemeClr val="bg1"/>
                </a:solidFill>
              </a:defRPr>
            </a:lvl4pPr>
            <a:lvl5pPr marL="1371548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Lisää</a:t>
            </a:r>
            <a:r>
              <a:rPr lang="en-GB"/>
              <a:t> </a:t>
            </a:r>
            <a:r>
              <a:rPr lang="en-GB" err="1"/>
              <a:t>alaotsikko</a:t>
            </a:r>
            <a:r>
              <a:rPr lang="en-GB"/>
              <a:t> </a:t>
            </a:r>
            <a:r>
              <a:rPr lang="en-GB" err="1"/>
              <a:t>napauttamalla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603D96-BC75-6747-9B77-EE7599026A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824" y="4419108"/>
            <a:ext cx="2614176" cy="6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3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1857C6FD-DAF3-976B-8CD1-512BCF360A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7988" y="-1"/>
            <a:ext cx="3505200" cy="5143500"/>
          </a:xfrm>
          <a:prstGeom prst="rect">
            <a:avLst/>
          </a:prstGeom>
        </p:spPr>
      </p:pic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0882D5B3-378F-5495-BD6F-F35DCCD5BB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68819" y="-1"/>
            <a:ext cx="4776893" cy="5143500"/>
          </a:xfrm>
          <a:custGeom>
            <a:avLst/>
            <a:gdLst>
              <a:gd name="connsiteX0" fmla="*/ 627253 w 4776893"/>
              <a:gd name="connsiteY0" fmla="*/ 1077143 h 5143500"/>
              <a:gd name="connsiteX1" fmla="*/ 760441 w 4776893"/>
              <a:gd name="connsiteY1" fmla="*/ 1140190 h 5143500"/>
              <a:gd name="connsiteX2" fmla="*/ 769344 w 4776893"/>
              <a:gd name="connsiteY2" fmla="*/ 1148953 h 5143500"/>
              <a:gd name="connsiteX3" fmla="*/ 824285 w 4776893"/>
              <a:gd name="connsiteY3" fmla="*/ 1359217 h 5143500"/>
              <a:gd name="connsiteX4" fmla="*/ 824332 w 4776893"/>
              <a:gd name="connsiteY4" fmla="*/ 1359217 h 5143500"/>
              <a:gd name="connsiteX5" fmla="*/ 446839 w 4776893"/>
              <a:gd name="connsiteY5" fmla="*/ 1407366 h 5143500"/>
              <a:gd name="connsiteX6" fmla="*/ 274589 w 4776893"/>
              <a:gd name="connsiteY6" fmla="*/ 1333833 h 5143500"/>
              <a:gd name="connsiteX7" fmla="*/ 503922 w 4776893"/>
              <a:gd name="connsiteY7" fmla="*/ 1114949 h 5143500"/>
              <a:gd name="connsiteX8" fmla="*/ 627253 w 4776893"/>
              <a:gd name="connsiteY8" fmla="*/ 1077143 h 5143500"/>
              <a:gd name="connsiteX9" fmla="*/ 773771 w 4776893"/>
              <a:gd name="connsiteY9" fmla="*/ 0 h 5143500"/>
              <a:gd name="connsiteX10" fmla="*/ 4776893 w 4776893"/>
              <a:gd name="connsiteY10" fmla="*/ 0 h 5143500"/>
              <a:gd name="connsiteX11" fmla="*/ 4776893 w 4776893"/>
              <a:gd name="connsiteY11" fmla="*/ 5143500 h 5143500"/>
              <a:gd name="connsiteX12" fmla="*/ 1368838 w 4776893"/>
              <a:gd name="connsiteY12" fmla="*/ 5143214 h 5143500"/>
              <a:gd name="connsiteX13" fmla="*/ 1580270 w 4776893"/>
              <a:gd name="connsiteY13" fmla="*/ 4956096 h 5143500"/>
              <a:gd name="connsiteX14" fmla="*/ 2195714 w 4776893"/>
              <a:gd name="connsiteY14" fmla="*/ 4778216 h 5143500"/>
              <a:gd name="connsiteX15" fmla="*/ 2659237 w 4776893"/>
              <a:gd name="connsiteY15" fmla="*/ 4670298 h 5143500"/>
              <a:gd name="connsiteX16" fmla="*/ 3233832 w 4776893"/>
              <a:gd name="connsiteY16" fmla="*/ 3796284 h 5143500"/>
              <a:gd name="connsiteX17" fmla="*/ 2574683 w 4776893"/>
              <a:gd name="connsiteY17" fmla="*/ 2735437 h 5143500"/>
              <a:gd name="connsiteX18" fmla="*/ 1490384 w 4776893"/>
              <a:gd name="connsiteY18" fmla="*/ 2526459 h 5143500"/>
              <a:gd name="connsiteX19" fmla="*/ 530440 w 4776893"/>
              <a:gd name="connsiteY19" fmla="*/ 2308098 h 5143500"/>
              <a:gd name="connsiteX20" fmla="*/ 115669 w 4776893"/>
              <a:gd name="connsiteY20" fmla="*/ 1737170 h 5143500"/>
              <a:gd name="connsiteX21" fmla="*/ 141902 w 4776893"/>
              <a:gd name="connsiteY21" fmla="*/ 1572244 h 5143500"/>
              <a:gd name="connsiteX22" fmla="*/ 379424 w 4776893"/>
              <a:gd name="connsiteY22" fmla="*/ 1670876 h 5143500"/>
              <a:gd name="connsiteX23" fmla="*/ 765582 w 4776893"/>
              <a:gd name="connsiteY23" fmla="*/ 1682163 h 5143500"/>
              <a:gd name="connsiteX24" fmla="*/ 1056855 w 4776893"/>
              <a:gd name="connsiteY24" fmla="*/ 1500235 h 5143500"/>
              <a:gd name="connsiteX25" fmla="*/ 946354 w 4776893"/>
              <a:gd name="connsiteY25" fmla="*/ 941642 h 5143500"/>
              <a:gd name="connsiteX26" fmla="*/ 348002 w 4776893"/>
              <a:gd name="connsiteY26" fmla="*/ 892064 h 5143500"/>
              <a:gd name="connsiteX27" fmla="*/ 86152 w 4776893"/>
              <a:gd name="connsiteY27" fmla="*/ 1133427 h 5143500"/>
              <a:gd name="connsiteX28" fmla="*/ 1074 w 4776893"/>
              <a:gd name="connsiteY28" fmla="*/ 801291 h 5143500"/>
              <a:gd name="connsiteX29" fmla="*/ 185322 w 4776893"/>
              <a:gd name="connsiteY29" fmla="*/ 261890 h 5143500"/>
              <a:gd name="connsiteX30" fmla="*/ 773771 w 4776893"/>
              <a:gd name="connsiteY30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76893" h="5143500">
                <a:moveTo>
                  <a:pt x="627253" y="1077143"/>
                </a:moveTo>
                <a:cubicBezTo>
                  <a:pt x="688893" y="1081366"/>
                  <a:pt x="736904" y="1118163"/>
                  <a:pt x="760441" y="1140190"/>
                </a:cubicBezTo>
                <a:cubicBezTo>
                  <a:pt x="763440" y="1143000"/>
                  <a:pt x="766439" y="1145952"/>
                  <a:pt x="769344" y="1148953"/>
                </a:cubicBezTo>
                <a:cubicBezTo>
                  <a:pt x="825284" y="1206627"/>
                  <a:pt x="862277" y="1296543"/>
                  <a:pt x="824285" y="1359217"/>
                </a:cubicBezTo>
                <a:lnTo>
                  <a:pt x="824332" y="1359217"/>
                </a:lnTo>
                <a:cubicBezTo>
                  <a:pt x="798528" y="1401746"/>
                  <a:pt x="641941" y="1457325"/>
                  <a:pt x="446839" y="1407366"/>
                </a:cubicBezTo>
                <a:cubicBezTo>
                  <a:pt x="397802" y="1394841"/>
                  <a:pt x="336290" y="1372743"/>
                  <a:pt x="274589" y="1333833"/>
                </a:cubicBezTo>
                <a:cubicBezTo>
                  <a:pt x="349669" y="1238297"/>
                  <a:pt x="437174" y="1161669"/>
                  <a:pt x="503922" y="1114949"/>
                </a:cubicBezTo>
                <a:cubicBezTo>
                  <a:pt x="548377" y="1083802"/>
                  <a:pt x="590268" y="1074609"/>
                  <a:pt x="627253" y="1077143"/>
                </a:cubicBezTo>
                <a:close/>
                <a:moveTo>
                  <a:pt x="773771" y="0"/>
                </a:moveTo>
                <a:lnTo>
                  <a:pt x="4776893" y="0"/>
                </a:lnTo>
                <a:lnTo>
                  <a:pt x="4776893" y="5143500"/>
                </a:lnTo>
                <a:lnTo>
                  <a:pt x="1368838" y="5143214"/>
                </a:lnTo>
                <a:cubicBezTo>
                  <a:pt x="1434158" y="5062014"/>
                  <a:pt x="1506714" y="5003102"/>
                  <a:pt x="1580270" y="4956096"/>
                </a:cubicBezTo>
                <a:cubicBezTo>
                  <a:pt x="1768850" y="4835652"/>
                  <a:pt x="1985853" y="4806458"/>
                  <a:pt x="2195714" y="4778216"/>
                </a:cubicBezTo>
                <a:cubicBezTo>
                  <a:pt x="2362156" y="4755833"/>
                  <a:pt x="2519361" y="4734687"/>
                  <a:pt x="2659237" y="4670298"/>
                </a:cubicBezTo>
                <a:cubicBezTo>
                  <a:pt x="2992787" y="4516755"/>
                  <a:pt x="3218312" y="4173665"/>
                  <a:pt x="3233832" y="3796284"/>
                </a:cubicBezTo>
                <a:cubicBezTo>
                  <a:pt x="3251400" y="3368326"/>
                  <a:pt x="3011116" y="2981659"/>
                  <a:pt x="2574683" y="2735437"/>
                </a:cubicBezTo>
                <a:cubicBezTo>
                  <a:pt x="2108637" y="2472547"/>
                  <a:pt x="1780181" y="2501218"/>
                  <a:pt x="1490384" y="2526459"/>
                </a:cubicBezTo>
                <a:cubicBezTo>
                  <a:pt x="1194493" y="2552271"/>
                  <a:pt x="938975" y="2574560"/>
                  <a:pt x="530440" y="2308098"/>
                </a:cubicBezTo>
                <a:cubicBezTo>
                  <a:pt x="258544" y="2130743"/>
                  <a:pt x="119002" y="1938671"/>
                  <a:pt x="115669" y="1737170"/>
                </a:cubicBezTo>
                <a:cubicBezTo>
                  <a:pt x="114765" y="1680686"/>
                  <a:pt x="124525" y="1625394"/>
                  <a:pt x="141902" y="1572244"/>
                </a:cubicBezTo>
                <a:cubicBezTo>
                  <a:pt x="213268" y="1615392"/>
                  <a:pt x="292728" y="1648682"/>
                  <a:pt x="379424" y="1670876"/>
                </a:cubicBezTo>
                <a:cubicBezTo>
                  <a:pt x="508778" y="1704023"/>
                  <a:pt x="645893" y="1708023"/>
                  <a:pt x="765582" y="1682163"/>
                </a:cubicBezTo>
                <a:cubicBezTo>
                  <a:pt x="899888" y="1653159"/>
                  <a:pt x="1003342" y="1588532"/>
                  <a:pt x="1056855" y="1500235"/>
                </a:cubicBezTo>
                <a:cubicBezTo>
                  <a:pt x="1160453" y="1329309"/>
                  <a:pt x="1115081" y="1099661"/>
                  <a:pt x="946354" y="941642"/>
                </a:cubicBezTo>
                <a:cubicBezTo>
                  <a:pt x="772485" y="778764"/>
                  <a:pt x="537629" y="759285"/>
                  <a:pt x="348002" y="892064"/>
                </a:cubicBezTo>
                <a:cubicBezTo>
                  <a:pt x="289062" y="933355"/>
                  <a:pt x="185940" y="1014032"/>
                  <a:pt x="86152" y="1133427"/>
                </a:cubicBezTo>
                <a:cubicBezTo>
                  <a:pt x="35257" y="1040987"/>
                  <a:pt x="6740" y="929783"/>
                  <a:pt x="1074" y="801291"/>
                </a:cubicBezTo>
                <a:cubicBezTo>
                  <a:pt x="-8971" y="573072"/>
                  <a:pt x="51302" y="396621"/>
                  <a:pt x="185322" y="261890"/>
                </a:cubicBezTo>
                <a:cubicBezTo>
                  <a:pt x="346955" y="99441"/>
                  <a:pt x="586143" y="29718"/>
                  <a:pt x="773771" y="0"/>
                </a:cubicBez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L</a:t>
            </a:r>
            <a:r>
              <a:rPr lang="en-FI"/>
              <a:t>isää kuva napauttamalla ikonia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14FA9B-5C6D-149C-6F35-7FAFEF8B09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5027" y="853888"/>
            <a:ext cx="3911760" cy="222284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LISÄÄ OTSIKKO NAPAUTTAMALLA</a:t>
            </a:r>
            <a:endParaRPr lang="fi-FI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8BD2A06-36D6-D55B-7030-11E2B77137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027" y="3206117"/>
            <a:ext cx="3911760" cy="9557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342887" indent="0" algn="ctr">
              <a:buNone/>
              <a:defRPr>
                <a:solidFill>
                  <a:schemeClr val="bg1"/>
                </a:solidFill>
              </a:defRPr>
            </a:lvl2pPr>
            <a:lvl3pPr marL="685775" indent="0" algn="ctr">
              <a:buNone/>
              <a:defRPr>
                <a:solidFill>
                  <a:schemeClr val="bg1"/>
                </a:solidFill>
              </a:defRPr>
            </a:lvl3pPr>
            <a:lvl4pPr marL="1028662" indent="0" algn="ctr">
              <a:buNone/>
              <a:defRPr>
                <a:solidFill>
                  <a:schemeClr val="bg1"/>
                </a:solidFill>
              </a:defRPr>
            </a:lvl4pPr>
            <a:lvl5pPr marL="1371548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Lisää</a:t>
            </a:r>
            <a:r>
              <a:rPr lang="en-GB"/>
              <a:t> </a:t>
            </a:r>
            <a:r>
              <a:rPr lang="en-GB" err="1"/>
              <a:t>alaotsikko</a:t>
            </a:r>
            <a:r>
              <a:rPr lang="en-GB"/>
              <a:t> </a:t>
            </a:r>
            <a:r>
              <a:rPr lang="en-GB" err="1"/>
              <a:t>napauttamalla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45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phic 44">
            <a:extLst>
              <a:ext uri="{FF2B5EF4-FFF2-40B4-BE49-F238E27FC236}">
                <a16:creationId xmlns:a16="http://schemas.microsoft.com/office/drawing/2014/main" id="{04E9BD6B-5B2A-FE4E-6B5B-20298D175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7651" y="-3362"/>
            <a:ext cx="3507532" cy="5153276"/>
          </a:xfrm>
          <a:prstGeom prst="rect">
            <a:avLst/>
          </a:prstGeom>
        </p:spPr>
      </p:pic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258C9770-CADB-BEF8-D725-7F7445AB8D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68820" y="0"/>
            <a:ext cx="4776941" cy="5143453"/>
          </a:xfrm>
          <a:custGeom>
            <a:avLst/>
            <a:gdLst>
              <a:gd name="connsiteX0" fmla="*/ 627253 w 4776941"/>
              <a:gd name="connsiteY0" fmla="*/ 1077143 h 5143453"/>
              <a:gd name="connsiteX1" fmla="*/ 760441 w 4776941"/>
              <a:gd name="connsiteY1" fmla="*/ 1140190 h 5143453"/>
              <a:gd name="connsiteX2" fmla="*/ 769344 w 4776941"/>
              <a:gd name="connsiteY2" fmla="*/ 1148953 h 5143453"/>
              <a:gd name="connsiteX3" fmla="*/ 824285 w 4776941"/>
              <a:gd name="connsiteY3" fmla="*/ 1359217 h 5143453"/>
              <a:gd name="connsiteX4" fmla="*/ 824332 w 4776941"/>
              <a:gd name="connsiteY4" fmla="*/ 1359217 h 5143453"/>
              <a:gd name="connsiteX5" fmla="*/ 446839 w 4776941"/>
              <a:gd name="connsiteY5" fmla="*/ 1407366 h 5143453"/>
              <a:gd name="connsiteX6" fmla="*/ 274589 w 4776941"/>
              <a:gd name="connsiteY6" fmla="*/ 1333833 h 5143453"/>
              <a:gd name="connsiteX7" fmla="*/ 503922 w 4776941"/>
              <a:gd name="connsiteY7" fmla="*/ 1114949 h 5143453"/>
              <a:gd name="connsiteX8" fmla="*/ 627253 w 4776941"/>
              <a:gd name="connsiteY8" fmla="*/ 1077143 h 5143453"/>
              <a:gd name="connsiteX9" fmla="*/ 773771 w 4776941"/>
              <a:gd name="connsiteY9" fmla="*/ 0 h 5143453"/>
              <a:gd name="connsiteX10" fmla="*/ 4776941 w 4776941"/>
              <a:gd name="connsiteY10" fmla="*/ 0 h 5143453"/>
              <a:gd name="connsiteX11" fmla="*/ 4776941 w 4776941"/>
              <a:gd name="connsiteY11" fmla="*/ 5143453 h 5143453"/>
              <a:gd name="connsiteX12" fmla="*/ 931500 w 4776941"/>
              <a:gd name="connsiteY12" fmla="*/ 5143453 h 5143453"/>
              <a:gd name="connsiteX13" fmla="*/ 1050809 w 4776941"/>
              <a:gd name="connsiteY13" fmla="*/ 5135118 h 5143453"/>
              <a:gd name="connsiteX14" fmla="*/ 1380978 w 4776941"/>
              <a:gd name="connsiteY14" fmla="*/ 5135118 h 5143453"/>
              <a:gd name="connsiteX15" fmla="*/ 1580270 w 4776941"/>
              <a:gd name="connsiteY15" fmla="*/ 4956096 h 5143453"/>
              <a:gd name="connsiteX16" fmla="*/ 2195714 w 4776941"/>
              <a:gd name="connsiteY16" fmla="*/ 4778216 h 5143453"/>
              <a:gd name="connsiteX17" fmla="*/ 2659237 w 4776941"/>
              <a:gd name="connsiteY17" fmla="*/ 4670298 h 5143453"/>
              <a:gd name="connsiteX18" fmla="*/ 3233832 w 4776941"/>
              <a:gd name="connsiteY18" fmla="*/ 3796284 h 5143453"/>
              <a:gd name="connsiteX19" fmla="*/ 2574683 w 4776941"/>
              <a:gd name="connsiteY19" fmla="*/ 2735437 h 5143453"/>
              <a:gd name="connsiteX20" fmla="*/ 1490384 w 4776941"/>
              <a:gd name="connsiteY20" fmla="*/ 2526459 h 5143453"/>
              <a:gd name="connsiteX21" fmla="*/ 530440 w 4776941"/>
              <a:gd name="connsiteY21" fmla="*/ 2308098 h 5143453"/>
              <a:gd name="connsiteX22" fmla="*/ 115669 w 4776941"/>
              <a:gd name="connsiteY22" fmla="*/ 1737170 h 5143453"/>
              <a:gd name="connsiteX23" fmla="*/ 141902 w 4776941"/>
              <a:gd name="connsiteY23" fmla="*/ 1572244 h 5143453"/>
              <a:gd name="connsiteX24" fmla="*/ 379424 w 4776941"/>
              <a:gd name="connsiteY24" fmla="*/ 1670876 h 5143453"/>
              <a:gd name="connsiteX25" fmla="*/ 765582 w 4776941"/>
              <a:gd name="connsiteY25" fmla="*/ 1682163 h 5143453"/>
              <a:gd name="connsiteX26" fmla="*/ 1056855 w 4776941"/>
              <a:gd name="connsiteY26" fmla="*/ 1500235 h 5143453"/>
              <a:gd name="connsiteX27" fmla="*/ 946354 w 4776941"/>
              <a:gd name="connsiteY27" fmla="*/ 941642 h 5143453"/>
              <a:gd name="connsiteX28" fmla="*/ 348002 w 4776941"/>
              <a:gd name="connsiteY28" fmla="*/ 892064 h 5143453"/>
              <a:gd name="connsiteX29" fmla="*/ 86152 w 4776941"/>
              <a:gd name="connsiteY29" fmla="*/ 1133427 h 5143453"/>
              <a:gd name="connsiteX30" fmla="*/ 1074 w 4776941"/>
              <a:gd name="connsiteY30" fmla="*/ 801291 h 5143453"/>
              <a:gd name="connsiteX31" fmla="*/ 185322 w 4776941"/>
              <a:gd name="connsiteY31" fmla="*/ 261890 h 5143453"/>
              <a:gd name="connsiteX32" fmla="*/ 773771 w 4776941"/>
              <a:gd name="connsiteY32" fmla="*/ 0 h 514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776941" h="5143453">
                <a:moveTo>
                  <a:pt x="627253" y="1077143"/>
                </a:moveTo>
                <a:cubicBezTo>
                  <a:pt x="688893" y="1081366"/>
                  <a:pt x="736904" y="1118163"/>
                  <a:pt x="760441" y="1140190"/>
                </a:cubicBezTo>
                <a:cubicBezTo>
                  <a:pt x="763440" y="1143000"/>
                  <a:pt x="766439" y="1145952"/>
                  <a:pt x="769344" y="1148953"/>
                </a:cubicBezTo>
                <a:cubicBezTo>
                  <a:pt x="825284" y="1206627"/>
                  <a:pt x="862277" y="1296543"/>
                  <a:pt x="824285" y="1359217"/>
                </a:cubicBezTo>
                <a:lnTo>
                  <a:pt x="824332" y="1359217"/>
                </a:lnTo>
                <a:cubicBezTo>
                  <a:pt x="798528" y="1401746"/>
                  <a:pt x="641941" y="1457325"/>
                  <a:pt x="446839" y="1407366"/>
                </a:cubicBezTo>
                <a:cubicBezTo>
                  <a:pt x="397802" y="1394841"/>
                  <a:pt x="336290" y="1372743"/>
                  <a:pt x="274589" y="1333833"/>
                </a:cubicBezTo>
                <a:cubicBezTo>
                  <a:pt x="349669" y="1238297"/>
                  <a:pt x="437174" y="1161669"/>
                  <a:pt x="503922" y="1114949"/>
                </a:cubicBezTo>
                <a:cubicBezTo>
                  <a:pt x="548377" y="1083802"/>
                  <a:pt x="590268" y="1074609"/>
                  <a:pt x="627253" y="1077143"/>
                </a:cubicBezTo>
                <a:close/>
                <a:moveTo>
                  <a:pt x="773771" y="0"/>
                </a:moveTo>
                <a:lnTo>
                  <a:pt x="4776941" y="0"/>
                </a:lnTo>
                <a:lnTo>
                  <a:pt x="4776941" y="5143453"/>
                </a:lnTo>
                <a:lnTo>
                  <a:pt x="931500" y="5143453"/>
                </a:lnTo>
                <a:cubicBezTo>
                  <a:pt x="970730" y="5140881"/>
                  <a:pt x="1010484" y="5138119"/>
                  <a:pt x="1050809" y="5135118"/>
                </a:cubicBezTo>
                <a:lnTo>
                  <a:pt x="1380978" y="5135118"/>
                </a:lnTo>
                <a:cubicBezTo>
                  <a:pt x="1440395" y="5062585"/>
                  <a:pt x="1506714" y="5003102"/>
                  <a:pt x="1580270" y="4956096"/>
                </a:cubicBezTo>
                <a:cubicBezTo>
                  <a:pt x="1768850" y="4835652"/>
                  <a:pt x="1985853" y="4806458"/>
                  <a:pt x="2195714" y="4778216"/>
                </a:cubicBezTo>
                <a:cubicBezTo>
                  <a:pt x="2362156" y="4755833"/>
                  <a:pt x="2519361" y="4734687"/>
                  <a:pt x="2659237" y="4670298"/>
                </a:cubicBezTo>
                <a:cubicBezTo>
                  <a:pt x="2992787" y="4516755"/>
                  <a:pt x="3218312" y="4173665"/>
                  <a:pt x="3233832" y="3796284"/>
                </a:cubicBezTo>
                <a:cubicBezTo>
                  <a:pt x="3251400" y="3368326"/>
                  <a:pt x="3011116" y="2981659"/>
                  <a:pt x="2574683" y="2735437"/>
                </a:cubicBezTo>
                <a:cubicBezTo>
                  <a:pt x="2108637" y="2472547"/>
                  <a:pt x="1780181" y="2501218"/>
                  <a:pt x="1490384" y="2526459"/>
                </a:cubicBezTo>
                <a:cubicBezTo>
                  <a:pt x="1194493" y="2552271"/>
                  <a:pt x="938975" y="2574560"/>
                  <a:pt x="530440" y="2308098"/>
                </a:cubicBezTo>
                <a:cubicBezTo>
                  <a:pt x="258544" y="2130743"/>
                  <a:pt x="119002" y="1938671"/>
                  <a:pt x="115669" y="1737170"/>
                </a:cubicBezTo>
                <a:cubicBezTo>
                  <a:pt x="114765" y="1680686"/>
                  <a:pt x="124525" y="1625394"/>
                  <a:pt x="141902" y="1572244"/>
                </a:cubicBezTo>
                <a:cubicBezTo>
                  <a:pt x="213268" y="1615392"/>
                  <a:pt x="292728" y="1648682"/>
                  <a:pt x="379424" y="1670876"/>
                </a:cubicBezTo>
                <a:cubicBezTo>
                  <a:pt x="508778" y="1704023"/>
                  <a:pt x="645893" y="1708023"/>
                  <a:pt x="765582" y="1682163"/>
                </a:cubicBezTo>
                <a:cubicBezTo>
                  <a:pt x="899888" y="1653159"/>
                  <a:pt x="1003342" y="1588532"/>
                  <a:pt x="1056855" y="1500235"/>
                </a:cubicBezTo>
                <a:cubicBezTo>
                  <a:pt x="1160453" y="1329309"/>
                  <a:pt x="1115081" y="1099661"/>
                  <a:pt x="946354" y="941642"/>
                </a:cubicBezTo>
                <a:cubicBezTo>
                  <a:pt x="772485" y="778764"/>
                  <a:pt x="537629" y="759285"/>
                  <a:pt x="348002" y="892064"/>
                </a:cubicBezTo>
                <a:cubicBezTo>
                  <a:pt x="289062" y="933355"/>
                  <a:pt x="185940" y="1014032"/>
                  <a:pt x="86152" y="1133427"/>
                </a:cubicBezTo>
                <a:cubicBezTo>
                  <a:pt x="35257" y="1040987"/>
                  <a:pt x="6740" y="929783"/>
                  <a:pt x="1074" y="801291"/>
                </a:cubicBezTo>
                <a:cubicBezTo>
                  <a:pt x="-8971" y="573072"/>
                  <a:pt x="51302" y="396621"/>
                  <a:pt x="185322" y="261890"/>
                </a:cubicBezTo>
                <a:cubicBezTo>
                  <a:pt x="346955" y="99441"/>
                  <a:pt x="586143" y="29718"/>
                  <a:pt x="7737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</a:t>
            </a:r>
            <a:r>
              <a:rPr lang="en-FI"/>
              <a:t>isää kuva napauttamalla ikonia</a:t>
            </a:r>
          </a:p>
          <a:p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113E0-E74A-ADA0-19FA-83A8B318C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27" y="127748"/>
            <a:ext cx="3411599" cy="661409"/>
          </a:xfrm>
        </p:spPr>
        <p:txBody>
          <a:bodyPr anchor="t">
            <a:normAutofit/>
          </a:bodyPr>
          <a:lstStyle>
            <a:lvl1pPr>
              <a:lnSpc>
                <a:spcPts val="315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LISÄÄ OTSIKKO NAPAUTTAMALLA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5D166-2B1A-2D0D-65A7-FC03B79617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5027" y="1137037"/>
            <a:ext cx="3594479" cy="309749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defRPr sz="12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Lisää</a:t>
            </a:r>
            <a:r>
              <a:rPr lang="en-GB"/>
              <a:t> </a:t>
            </a:r>
            <a:r>
              <a:rPr lang="en-GB" err="1"/>
              <a:t>tekstiä</a:t>
            </a:r>
            <a:r>
              <a:rPr lang="en-GB"/>
              <a:t> </a:t>
            </a:r>
            <a:r>
              <a:rPr lang="en-GB" err="1"/>
              <a:t>napauttamalla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7" name="Slide Number Placeholder 10">
            <a:extLst>
              <a:ext uri="{FF2B5EF4-FFF2-40B4-BE49-F238E27FC236}">
                <a16:creationId xmlns:a16="http://schemas.microsoft.com/office/drawing/2014/main" id="{0EAD9DA5-BF33-B994-5EFF-BC283EAA9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5027" y="4593157"/>
            <a:ext cx="342106" cy="191161"/>
          </a:xfrm>
          <a:prstGeom prst="rect">
            <a:avLst/>
          </a:prstGeom>
        </p:spPr>
        <p:txBody>
          <a:bodyPr vert="horz" lIns="90000" tIns="0" rIns="91440" bIns="0" rtlCol="0" anchor="ctr"/>
          <a:lstStyle>
            <a:lvl1pPr algn="l">
              <a:defRPr sz="800" baseline="0">
                <a:solidFill>
                  <a:schemeClr val="bg1"/>
                </a:solidFill>
                <a:latin typeface="+mn-lt"/>
              </a:defRPr>
            </a:lvl1pPr>
          </a:lstStyle>
          <a:p>
            <a:fld id="{8C6A7AA5-54C5-9E4F-9F3F-F7431D3BF93F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DA832DC2-A7E1-C39E-003C-8AE20B78F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7133" y="4593157"/>
            <a:ext cx="2578573" cy="191161"/>
          </a:xfrm>
          <a:prstGeom prst="rect">
            <a:avLst/>
          </a:prstGeom>
        </p:spPr>
        <p:txBody>
          <a:bodyPr lIns="0" tIns="0" bIns="0" anchor="ctr"/>
          <a:lstStyle>
            <a:lvl1pPr algn="l">
              <a:defRPr sz="825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7672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A8CC4F8-10A1-9567-A326-86988BBDEE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5027" y="853888"/>
            <a:ext cx="3911760" cy="222284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LISÄÄ OTSIKKO NAPAUTTAMALLA</a:t>
            </a:r>
            <a:endParaRPr lang="fi-FI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4F13E25-35CA-87BF-6572-0018D546A5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027" y="3206117"/>
            <a:ext cx="3911760" cy="9557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342887" indent="0" algn="ctr">
              <a:buNone/>
              <a:defRPr>
                <a:solidFill>
                  <a:schemeClr val="bg1"/>
                </a:solidFill>
              </a:defRPr>
            </a:lvl2pPr>
            <a:lvl3pPr marL="685775" indent="0" algn="ctr">
              <a:buNone/>
              <a:defRPr>
                <a:solidFill>
                  <a:schemeClr val="bg1"/>
                </a:solidFill>
              </a:defRPr>
            </a:lvl3pPr>
            <a:lvl4pPr marL="1028662" indent="0" algn="ctr">
              <a:buNone/>
              <a:defRPr>
                <a:solidFill>
                  <a:schemeClr val="bg1"/>
                </a:solidFill>
              </a:defRPr>
            </a:lvl4pPr>
            <a:lvl5pPr marL="1371548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Lisää</a:t>
            </a:r>
            <a:r>
              <a:rPr lang="en-GB"/>
              <a:t> </a:t>
            </a:r>
            <a:r>
              <a:rPr lang="en-GB" err="1"/>
              <a:t>alaotsikko</a:t>
            </a:r>
            <a:r>
              <a:rPr lang="en-GB"/>
              <a:t> </a:t>
            </a:r>
            <a:r>
              <a:rPr lang="en-GB" err="1"/>
              <a:t>napauttamalla</a:t>
            </a:r>
            <a:endParaRPr lang="en-GB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54B899B-735C-BA7C-5785-CE2998384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3645" y="0"/>
            <a:ext cx="1720850" cy="5143500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04752BA-E0B6-1E51-E5A4-A8A303638B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54590" y="0"/>
            <a:ext cx="4088172" cy="5143500"/>
          </a:xfrm>
          <a:custGeom>
            <a:avLst/>
            <a:gdLst>
              <a:gd name="connsiteX0" fmla="*/ 223522 w 4088172"/>
              <a:gd name="connsiteY0" fmla="*/ 0 h 5143500"/>
              <a:gd name="connsiteX1" fmla="*/ 4088172 w 4088172"/>
              <a:gd name="connsiteY1" fmla="*/ 0 h 5143500"/>
              <a:gd name="connsiteX2" fmla="*/ 4088172 w 4088172"/>
              <a:gd name="connsiteY2" fmla="*/ 5143500 h 5143500"/>
              <a:gd name="connsiteX3" fmla="*/ 1352415 w 4088172"/>
              <a:gd name="connsiteY3" fmla="*/ 5143500 h 5143500"/>
              <a:gd name="connsiteX4" fmla="*/ 1420874 w 4088172"/>
              <a:gd name="connsiteY4" fmla="*/ 4877324 h 5143500"/>
              <a:gd name="connsiteX5" fmla="*/ 696398 w 4088172"/>
              <a:gd name="connsiteY5" fmla="*/ 2558463 h 5143500"/>
              <a:gd name="connsiteX6" fmla="*/ 108600 w 4088172"/>
              <a:gd name="connsiteY6" fmla="*/ 238030 h 5143500"/>
              <a:gd name="connsiteX7" fmla="*/ 223522 w 4088172"/>
              <a:gd name="connsiteY7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8172" h="5143500">
                <a:moveTo>
                  <a:pt x="223522" y="0"/>
                </a:moveTo>
                <a:lnTo>
                  <a:pt x="4088172" y="0"/>
                </a:lnTo>
                <a:lnTo>
                  <a:pt x="4088172" y="5143500"/>
                </a:lnTo>
                <a:lnTo>
                  <a:pt x="1352415" y="5143500"/>
                </a:lnTo>
                <a:cubicBezTo>
                  <a:pt x="1381884" y="5053251"/>
                  <a:pt x="1404735" y="4964478"/>
                  <a:pt x="1420874" y="4877324"/>
                </a:cubicBezTo>
                <a:cubicBezTo>
                  <a:pt x="1569406" y="4074224"/>
                  <a:pt x="1125618" y="3303651"/>
                  <a:pt x="696398" y="2558463"/>
                </a:cubicBezTo>
                <a:cubicBezTo>
                  <a:pt x="230092" y="1748838"/>
                  <a:pt x="-210411" y="984075"/>
                  <a:pt x="108600" y="238030"/>
                </a:cubicBezTo>
                <a:cubicBezTo>
                  <a:pt x="144162" y="154877"/>
                  <a:pt x="182485" y="75533"/>
                  <a:pt x="2235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</a:t>
            </a:r>
            <a:r>
              <a:rPr lang="en-FI"/>
              <a:t>isää kuva napauttamalla ikonia</a:t>
            </a:r>
          </a:p>
          <a:p>
            <a:endParaRPr lang="en-FI"/>
          </a:p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98366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5F3A41-7832-8395-9335-22854B02F2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5027" y="853888"/>
            <a:ext cx="3911760" cy="222284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LISÄÄ OTSIKKO NAPAUTTAMALLA</a:t>
            </a:r>
            <a:endParaRPr lang="fi-FI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AEFB552-7025-D130-9CDE-16F627F9CB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027" y="3206117"/>
            <a:ext cx="3911760" cy="9557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342887" indent="0" algn="ctr">
              <a:buNone/>
              <a:defRPr>
                <a:solidFill>
                  <a:schemeClr val="bg1"/>
                </a:solidFill>
              </a:defRPr>
            </a:lvl2pPr>
            <a:lvl3pPr marL="685775" indent="0" algn="ctr">
              <a:buNone/>
              <a:defRPr>
                <a:solidFill>
                  <a:schemeClr val="bg1"/>
                </a:solidFill>
              </a:defRPr>
            </a:lvl3pPr>
            <a:lvl4pPr marL="1028662" indent="0" algn="ctr">
              <a:buNone/>
              <a:defRPr>
                <a:solidFill>
                  <a:schemeClr val="bg1"/>
                </a:solidFill>
              </a:defRPr>
            </a:lvl4pPr>
            <a:lvl5pPr marL="1371548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Lisää</a:t>
            </a:r>
            <a:r>
              <a:rPr lang="en-GB"/>
              <a:t> </a:t>
            </a:r>
            <a:r>
              <a:rPr lang="en-GB" err="1"/>
              <a:t>alaotsikko</a:t>
            </a:r>
            <a:r>
              <a:rPr lang="en-GB"/>
              <a:t> </a:t>
            </a:r>
            <a:r>
              <a:rPr lang="en-GB" err="1"/>
              <a:t>napauttamalla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D072CE2-0732-7AD7-6C92-F57A8954D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3645" y="0"/>
            <a:ext cx="172085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992D0E-D31E-9930-6A14-A3CF7C4C3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824" y="4419108"/>
            <a:ext cx="2614176" cy="6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3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837-C22B-78D8-F28D-42B1895C42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27" y="127748"/>
            <a:ext cx="3411599" cy="661409"/>
          </a:xfrm>
        </p:spPr>
        <p:txBody>
          <a:bodyPr anchor="t">
            <a:normAutofit/>
          </a:bodyPr>
          <a:lstStyle>
            <a:lvl1pPr>
              <a:lnSpc>
                <a:spcPts val="315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LISÄÄ OTSIKKO NAPAUTTAMALLA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E3C2D-EBFA-1C56-8997-A14F32A040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5027" y="1137037"/>
            <a:ext cx="3594479" cy="309749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defRPr sz="12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 sz="12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Lisää</a:t>
            </a:r>
            <a:r>
              <a:rPr lang="en-GB"/>
              <a:t> </a:t>
            </a:r>
            <a:r>
              <a:rPr lang="en-GB" err="1"/>
              <a:t>tekstiä</a:t>
            </a:r>
            <a:r>
              <a:rPr lang="en-GB"/>
              <a:t> </a:t>
            </a:r>
            <a:r>
              <a:rPr lang="en-GB" err="1"/>
              <a:t>napauttamalla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EA6A170-E82D-AEF1-58E7-F11B1C84A0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3645" y="0"/>
            <a:ext cx="1720850" cy="51435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CAB9D25-4784-631C-3907-C33590A5F0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54590" y="0"/>
            <a:ext cx="4088172" cy="5143500"/>
          </a:xfrm>
          <a:custGeom>
            <a:avLst/>
            <a:gdLst>
              <a:gd name="connsiteX0" fmla="*/ 223522 w 4088172"/>
              <a:gd name="connsiteY0" fmla="*/ 0 h 5143500"/>
              <a:gd name="connsiteX1" fmla="*/ 4088172 w 4088172"/>
              <a:gd name="connsiteY1" fmla="*/ 0 h 5143500"/>
              <a:gd name="connsiteX2" fmla="*/ 4088172 w 4088172"/>
              <a:gd name="connsiteY2" fmla="*/ 5143500 h 5143500"/>
              <a:gd name="connsiteX3" fmla="*/ 1352415 w 4088172"/>
              <a:gd name="connsiteY3" fmla="*/ 5143500 h 5143500"/>
              <a:gd name="connsiteX4" fmla="*/ 1420874 w 4088172"/>
              <a:gd name="connsiteY4" fmla="*/ 4877324 h 5143500"/>
              <a:gd name="connsiteX5" fmla="*/ 696398 w 4088172"/>
              <a:gd name="connsiteY5" fmla="*/ 2558463 h 5143500"/>
              <a:gd name="connsiteX6" fmla="*/ 108600 w 4088172"/>
              <a:gd name="connsiteY6" fmla="*/ 238030 h 5143500"/>
              <a:gd name="connsiteX7" fmla="*/ 223522 w 4088172"/>
              <a:gd name="connsiteY7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8172" h="5143500">
                <a:moveTo>
                  <a:pt x="223522" y="0"/>
                </a:moveTo>
                <a:lnTo>
                  <a:pt x="4088172" y="0"/>
                </a:lnTo>
                <a:lnTo>
                  <a:pt x="4088172" y="5143500"/>
                </a:lnTo>
                <a:lnTo>
                  <a:pt x="1352415" y="5143500"/>
                </a:lnTo>
                <a:cubicBezTo>
                  <a:pt x="1381884" y="5053251"/>
                  <a:pt x="1404735" y="4964478"/>
                  <a:pt x="1420874" y="4877324"/>
                </a:cubicBezTo>
                <a:cubicBezTo>
                  <a:pt x="1569406" y="4074224"/>
                  <a:pt x="1125618" y="3303651"/>
                  <a:pt x="696398" y="2558463"/>
                </a:cubicBezTo>
                <a:cubicBezTo>
                  <a:pt x="230092" y="1748838"/>
                  <a:pt x="-210411" y="984075"/>
                  <a:pt x="108600" y="238030"/>
                </a:cubicBezTo>
                <a:cubicBezTo>
                  <a:pt x="144162" y="154877"/>
                  <a:pt x="182485" y="75533"/>
                  <a:pt x="2235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/>
          </a:p>
          <a:p>
            <a:pPr marL="0" marR="0" lvl="0" indent="0" algn="ctr" defTabSz="68577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</a:t>
            </a:r>
            <a:r>
              <a:rPr lang="en-FI"/>
              <a:t>isää kuva napauttamalla ikonia</a:t>
            </a:r>
          </a:p>
          <a:p>
            <a:endParaRPr lang="en-FI"/>
          </a:p>
        </p:txBody>
      </p:sp>
      <p:sp>
        <p:nvSpPr>
          <p:cNvPr id="17" name="Slide Number Placeholder 10">
            <a:extLst>
              <a:ext uri="{FF2B5EF4-FFF2-40B4-BE49-F238E27FC236}">
                <a16:creationId xmlns:a16="http://schemas.microsoft.com/office/drawing/2014/main" id="{E3A409F6-0D2D-FC61-7315-15F493E6B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5027" y="4593157"/>
            <a:ext cx="342106" cy="191161"/>
          </a:xfrm>
          <a:prstGeom prst="rect">
            <a:avLst/>
          </a:prstGeom>
        </p:spPr>
        <p:txBody>
          <a:bodyPr vert="horz" lIns="90000" tIns="0" rIns="91440" bIns="0" rtlCol="0" anchor="ctr"/>
          <a:lstStyle>
            <a:lvl1pPr algn="l">
              <a:defRPr sz="800" baseline="0">
                <a:solidFill>
                  <a:schemeClr val="bg1"/>
                </a:solidFill>
                <a:latin typeface="+mn-lt"/>
              </a:defRPr>
            </a:lvl1pPr>
          </a:lstStyle>
          <a:p>
            <a:fld id="{8C6A7AA5-54C5-9E4F-9F3F-F7431D3BF93F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960EBB9-29B3-F6F4-C06E-6220C3ABC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7133" y="4593157"/>
            <a:ext cx="2578573" cy="191161"/>
          </a:xfrm>
          <a:prstGeom prst="rect">
            <a:avLst/>
          </a:prstGeom>
        </p:spPr>
        <p:txBody>
          <a:bodyPr lIns="0" tIns="0" bIns="0" anchor="ctr"/>
          <a:lstStyle>
            <a:lvl1pPr algn="l">
              <a:defRPr sz="825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56172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89D3-052B-7F41-8714-1629A065D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27" y="127748"/>
            <a:ext cx="7886700" cy="661409"/>
          </a:xfrm>
        </p:spPr>
        <p:txBody>
          <a:bodyPr anchor="b">
            <a:normAutofit/>
          </a:bodyPr>
          <a:lstStyle>
            <a:lvl1pPr>
              <a:lnSpc>
                <a:spcPts val="3150"/>
              </a:lnSpc>
              <a:defRPr sz="2400"/>
            </a:lvl1pPr>
          </a:lstStyle>
          <a:p>
            <a:r>
              <a:rPr lang="en-GB"/>
              <a:t>LISÄÄ OTSIKKO NAPAUTTAMALLA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A6CA5-79DD-1741-9E5C-B8DB4DAF57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5027" y="1338939"/>
            <a:ext cx="7886700" cy="289559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/>
            </a:lvl1pPr>
            <a:lvl2pPr>
              <a:lnSpc>
                <a:spcPct val="100000"/>
              </a:lnSpc>
              <a:spcAft>
                <a:spcPts val="600"/>
              </a:spcAft>
              <a:defRPr sz="1200"/>
            </a:lvl2pPr>
            <a:lvl3pPr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defRPr sz="1200"/>
            </a:lvl3pPr>
            <a:lvl4pPr>
              <a:lnSpc>
                <a:spcPct val="100000"/>
              </a:lnSpc>
              <a:spcAft>
                <a:spcPts val="600"/>
              </a:spcAft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GB" err="1"/>
              <a:t>Lisää</a:t>
            </a:r>
            <a:r>
              <a:rPr lang="en-GB"/>
              <a:t> </a:t>
            </a:r>
            <a:r>
              <a:rPr lang="en-GB" err="1"/>
              <a:t>tekstiä</a:t>
            </a:r>
            <a:r>
              <a:rPr lang="en-GB"/>
              <a:t> </a:t>
            </a:r>
            <a:r>
              <a:rPr lang="en-GB" err="1"/>
              <a:t>napauttamalla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B4A7CD-1867-C94B-8BF4-FF32AE24B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026" y="684000"/>
            <a:ext cx="7886700" cy="489971"/>
          </a:xfrm>
        </p:spPr>
        <p:txBody>
          <a:bodyPr anchor="t">
            <a:noAutofit/>
          </a:bodyPr>
          <a:lstStyle>
            <a:lvl1pPr marL="0" indent="0">
              <a:lnSpc>
                <a:spcPts val="3150"/>
              </a:lnSpc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err="1"/>
              <a:t>Lisää</a:t>
            </a:r>
            <a:r>
              <a:rPr lang="en-GB"/>
              <a:t> </a:t>
            </a:r>
            <a:r>
              <a:rPr lang="en-GB" err="1"/>
              <a:t>alaotsikko</a:t>
            </a:r>
            <a:r>
              <a:rPr lang="en-GB"/>
              <a:t> </a:t>
            </a:r>
            <a:r>
              <a:rPr lang="en-GB" err="1"/>
              <a:t>napauttamalla</a:t>
            </a:r>
            <a:endParaRPr lang="en-FI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16EEB423-4ABA-F44E-1649-EF07888A3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5027" y="4593157"/>
            <a:ext cx="342106" cy="191161"/>
          </a:xfrm>
          <a:prstGeom prst="rect">
            <a:avLst/>
          </a:prstGeom>
        </p:spPr>
        <p:txBody>
          <a:bodyPr vert="horz" lIns="90000" tIns="0" rIns="9144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C6A7AA5-54C5-9E4F-9F3F-F7431D3BF93F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62A1EB1-F1CE-C91E-B207-BAE1A09BF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7133" y="4593157"/>
            <a:ext cx="2578573" cy="191161"/>
          </a:xfrm>
          <a:prstGeom prst="rect">
            <a:avLst/>
          </a:prstGeom>
        </p:spPr>
        <p:txBody>
          <a:bodyPr lIns="0" tIns="0" bIns="0" anchor="ctr"/>
          <a:lstStyle>
            <a:lvl1pPr algn="l">
              <a:defRPr sz="825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22942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A6CA5-79DD-1741-9E5C-B8DB4DAF57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5027" y="906651"/>
            <a:ext cx="7886700" cy="3327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200"/>
            </a:lvl1pPr>
            <a:lvl2pPr>
              <a:lnSpc>
                <a:spcPct val="100000"/>
              </a:lnSpc>
              <a:spcAft>
                <a:spcPts val="600"/>
              </a:spcAft>
              <a:defRPr sz="1200"/>
            </a:lvl2pPr>
            <a:lvl3pPr>
              <a:lnSpc>
                <a:spcPct val="100000"/>
              </a:lnSpc>
              <a:spcAft>
                <a:spcPts val="600"/>
              </a:spcAft>
              <a:defRPr sz="1200"/>
            </a:lvl3pPr>
            <a:lvl4pPr>
              <a:lnSpc>
                <a:spcPct val="100000"/>
              </a:lnSpc>
              <a:spcAft>
                <a:spcPts val="600"/>
              </a:spcAft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GB"/>
              <a:t>Lisää tekstiä napauttamalla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868EA9E-AD4C-E540-9BBC-2450437D7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027" y="127748"/>
            <a:ext cx="7886700" cy="661409"/>
          </a:xfrm>
        </p:spPr>
        <p:txBody>
          <a:bodyPr anchor="b">
            <a:normAutofit/>
          </a:bodyPr>
          <a:lstStyle>
            <a:lvl1pPr>
              <a:lnSpc>
                <a:spcPts val="3150"/>
              </a:lnSpc>
              <a:defRPr sz="2400"/>
            </a:lvl1pPr>
          </a:lstStyle>
          <a:p>
            <a:r>
              <a:rPr lang="en-GB"/>
              <a:t>LISÄÄ OTSIKKO NAPAUTTAMALLA</a:t>
            </a:r>
            <a:endParaRPr lang="fi-FI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67FE5743-37B7-2C21-914E-78D714C4D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5027" y="4593157"/>
            <a:ext cx="342106" cy="191161"/>
          </a:xfrm>
          <a:prstGeom prst="rect">
            <a:avLst/>
          </a:prstGeom>
        </p:spPr>
        <p:txBody>
          <a:bodyPr vert="horz" lIns="90000" tIns="0" rIns="9144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C6A7AA5-54C5-9E4F-9F3F-F7431D3BF93F}" type="slidenum">
              <a:rPr lang="en-FI" smtClean="0"/>
              <a:pPr/>
              <a:t>‹#›</a:t>
            </a:fld>
            <a:endParaRPr lang="en-FI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D1E8ABE-59F0-1C7D-E8A6-C38FBB069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7133" y="4593157"/>
            <a:ext cx="2578573" cy="191161"/>
          </a:xfrm>
          <a:prstGeom prst="rect">
            <a:avLst/>
          </a:prstGeom>
        </p:spPr>
        <p:txBody>
          <a:bodyPr lIns="0" tIns="0" bIns="0" anchor="ctr"/>
          <a:lstStyle>
            <a:lvl1pPr algn="l">
              <a:defRPr sz="825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6233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3B0B71-39F0-9C42-A19E-A93E0CE7F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27" y="40500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06330-21E1-4F4B-B413-400AC1FAB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027" y="1957500"/>
            <a:ext cx="7886700" cy="2351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20850F4-A2C3-E344-FA9D-902388B7E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3439" y="4602151"/>
            <a:ext cx="2472267" cy="182167"/>
          </a:xfrm>
          <a:prstGeom prst="rect">
            <a:avLst/>
          </a:prstGeom>
        </p:spPr>
        <p:txBody>
          <a:bodyPr/>
          <a:lstStyle>
            <a:lvl1pPr algn="l">
              <a:defRPr sz="825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FI"/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69FD32ED-CC0C-937D-4624-58EC09A65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5026" y="4593157"/>
            <a:ext cx="448413" cy="1911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C6A7AA5-54C5-9E4F-9F3F-F7431D3BF93F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3452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27" r:id="rId2"/>
    <p:sldLayoutId id="2147483729" r:id="rId3"/>
    <p:sldLayoutId id="2147483730" r:id="rId4"/>
    <p:sldLayoutId id="2147483728" r:id="rId5"/>
    <p:sldLayoutId id="2147483731" r:id="rId6"/>
    <p:sldLayoutId id="2147483732" r:id="rId7"/>
    <p:sldLayoutId id="2147483702" r:id="rId8"/>
    <p:sldLayoutId id="2147483718" r:id="rId9"/>
    <p:sldLayoutId id="2147483719" r:id="rId10"/>
    <p:sldLayoutId id="2147483703" r:id="rId11"/>
    <p:sldLayoutId id="2147483704" r:id="rId12"/>
    <p:sldLayoutId id="2147483711" r:id="rId13"/>
    <p:sldLayoutId id="2147483712" r:id="rId14"/>
    <p:sldLayoutId id="2147483713" r:id="rId15"/>
    <p:sldLayoutId id="2147483725" r:id="rId16"/>
    <p:sldLayoutId id="2147483726" r:id="rId17"/>
    <p:sldLayoutId id="2147483723" r:id="rId18"/>
  </p:sldLayoutIdLst>
  <p:hf hdr="0" dt="0"/>
  <p:txStyles>
    <p:titleStyle>
      <a:lvl1pPr algn="l" defTabSz="685775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accent1"/>
          </a:solidFill>
          <a:latin typeface="Franklin Gothic Heavy" panose="020B0603020102020204" pitchFamily="34" charset="0"/>
          <a:ea typeface="+mj-ea"/>
          <a:cs typeface="+mj-cs"/>
        </a:defRPr>
      </a:lvl1pPr>
    </p:titleStyle>
    <p:bodyStyle>
      <a:lvl1pPr marL="171443" indent="-171443" algn="l" defTabSz="6857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1" indent="-171443" algn="l" defTabSz="6857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18" indent="-171443" algn="l" defTabSz="6857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05" indent="-171443" algn="l" defTabSz="6857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92" indent="-171443" algn="l" defTabSz="6857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80" indent="-171443" algn="l" defTabSz="6857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7" indent="-171443" algn="l" defTabSz="6857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53" indent="-171443" algn="l" defTabSz="6857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41" indent="-171443" algn="l" defTabSz="6857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7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defTabSz="6857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5" algn="l" defTabSz="6857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2" algn="l" defTabSz="6857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8" algn="l" defTabSz="6857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6" algn="l" defTabSz="6857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23" algn="l" defTabSz="6857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10" algn="l" defTabSz="6857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7" algn="l" defTabSz="68577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44325-5F5B-F2A0-7B60-EB6BA7C42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027" y="853887"/>
            <a:ext cx="5916056" cy="2279837"/>
          </a:xfrm>
        </p:spPr>
        <p:txBody>
          <a:bodyPr/>
          <a:lstStyle/>
          <a:p>
            <a:r>
              <a:rPr lang="fi-FI"/>
              <a:t>Poikkeusreitit Saimaa </a:t>
            </a:r>
            <a:r>
              <a:rPr lang="fi-FI" dirty="0" err="1"/>
              <a:t>Cycle</a:t>
            </a:r>
            <a:r>
              <a:rPr lang="fi-FI" dirty="0"/>
              <a:t> Tour -tapahtuman aikana Imatran paikallisliikennealueella 11.7.-13.7.2025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83556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64563-944F-871E-0AD4-E1B9D5FF5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33C1A-B544-C6FC-C4C6-51A2B2DC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27" y="21068"/>
            <a:ext cx="7886700" cy="661409"/>
          </a:xfrm>
        </p:spPr>
        <p:txBody>
          <a:bodyPr/>
          <a:lstStyle/>
          <a:p>
            <a:r>
              <a:rPr lang="fi-FI"/>
              <a:t>Suljetut katuosuudet</a:t>
            </a:r>
            <a:endParaRPr lang="en-FI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93806FF2-2786-D5C0-2287-4E04EF8B0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053" y="728197"/>
            <a:ext cx="8139893" cy="3864960"/>
          </a:xfr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BC0ED6C-0D79-2D14-E995-AE25B423E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5027" y="4593157"/>
            <a:ext cx="342106" cy="191161"/>
          </a:xfrm>
        </p:spPr>
        <p:txBody>
          <a:bodyPr/>
          <a:lstStyle/>
          <a:p>
            <a:fld id="{8C6A7AA5-54C5-9E4F-9F3F-F7431D3BF93F}" type="slidenum">
              <a:rPr lang="en-FI" smtClean="0"/>
              <a:pPr/>
              <a:t>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A82AF-4B83-A989-A9BD-EF6AF7B8F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7133" y="4593157"/>
            <a:ext cx="2578573" cy="191161"/>
          </a:xfrm>
        </p:spPr>
        <p:txBody>
          <a:bodyPr lIns="0"/>
          <a:lstStyle/>
          <a:p>
            <a:r>
              <a:rPr lang="en-FI"/>
              <a:t>LAPPEENRANNAN SEUDUN JOUKKOLIIKENNE</a:t>
            </a:r>
          </a:p>
        </p:txBody>
      </p:sp>
      <p:sp>
        <p:nvSpPr>
          <p:cNvPr id="14" name="Vapaamuotoinen: Muoto 13">
            <a:extLst>
              <a:ext uri="{FF2B5EF4-FFF2-40B4-BE49-F238E27FC236}">
                <a16:creationId xmlns:a16="http://schemas.microsoft.com/office/drawing/2014/main" id="{CD6A111D-967D-8837-D901-8E6FAAD66BEA}"/>
              </a:ext>
            </a:extLst>
          </p:cNvPr>
          <p:cNvSpPr/>
          <p:nvPr/>
        </p:nvSpPr>
        <p:spPr>
          <a:xfrm>
            <a:off x="5031581" y="2645569"/>
            <a:ext cx="1578769" cy="1128712"/>
          </a:xfrm>
          <a:custGeom>
            <a:avLst/>
            <a:gdLst>
              <a:gd name="connsiteX0" fmla="*/ 0 w 1578769"/>
              <a:gd name="connsiteY0" fmla="*/ 0 h 1128712"/>
              <a:gd name="connsiteX1" fmla="*/ 126207 w 1578769"/>
              <a:gd name="connsiteY1" fmla="*/ 185737 h 1128712"/>
              <a:gd name="connsiteX2" fmla="*/ 400050 w 1578769"/>
              <a:gd name="connsiteY2" fmla="*/ 497681 h 1128712"/>
              <a:gd name="connsiteX3" fmla="*/ 1578769 w 1578769"/>
              <a:gd name="connsiteY3" fmla="*/ 1128712 h 112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769" h="1128712">
                <a:moveTo>
                  <a:pt x="0" y="0"/>
                </a:moveTo>
                <a:lnTo>
                  <a:pt x="126207" y="185737"/>
                </a:lnTo>
                <a:lnTo>
                  <a:pt x="400050" y="497681"/>
                </a:lnTo>
                <a:lnTo>
                  <a:pt x="1578769" y="1128712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Puhekupla: Suorakulmio 16">
            <a:extLst>
              <a:ext uri="{FF2B5EF4-FFF2-40B4-BE49-F238E27FC236}">
                <a16:creationId xmlns:a16="http://schemas.microsoft.com/office/drawing/2014/main" id="{A7E91B35-0F36-297C-1945-7537F9D97590}"/>
              </a:ext>
            </a:extLst>
          </p:cNvPr>
          <p:cNvSpPr/>
          <p:nvPr/>
        </p:nvSpPr>
        <p:spPr>
          <a:xfrm>
            <a:off x="5445313" y="1064795"/>
            <a:ext cx="2846414" cy="750263"/>
          </a:xfrm>
          <a:prstGeom prst="wedgeRectCallout">
            <a:avLst>
              <a:gd name="adj1" fmla="val -52550"/>
              <a:gd name="adj2" fmla="val 10758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 err="1"/>
              <a:t>Tainionkoskentie</a:t>
            </a:r>
            <a:r>
              <a:rPr lang="fi-FI" sz="1000" dirty="0"/>
              <a:t> ja Helsingintie välillä</a:t>
            </a:r>
          </a:p>
          <a:p>
            <a:pPr algn="ctr"/>
            <a:r>
              <a:rPr lang="fi-FI" sz="1000" dirty="0"/>
              <a:t>Heikinkadun liikenneympyrä </a:t>
            </a:r>
            <a:r>
              <a:rPr lang="fi-FI" sz="1000"/>
              <a:t>– Einonkatu suljettu 11.7.25 klo 9 – 12.7.25 klo 24:00</a:t>
            </a:r>
          </a:p>
        </p:txBody>
      </p:sp>
      <p:sp>
        <p:nvSpPr>
          <p:cNvPr id="18" name="Vapaamuotoinen: Muoto 17">
            <a:extLst>
              <a:ext uri="{FF2B5EF4-FFF2-40B4-BE49-F238E27FC236}">
                <a16:creationId xmlns:a16="http://schemas.microsoft.com/office/drawing/2014/main" id="{174D896A-814A-D402-FF7A-7E9FAA737C74}"/>
              </a:ext>
            </a:extLst>
          </p:cNvPr>
          <p:cNvSpPr/>
          <p:nvPr/>
        </p:nvSpPr>
        <p:spPr>
          <a:xfrm>
            <a:off x="4583018" y="2676525"/>
            <a:ext cx="400050" cy="295275"/>
          </a:xfrm>
          <a:custGeom>
            <a:avLst/>
            <a:gdLst>
              <a:gd name="connsiteX0" fmla="*/ 0 w 400050"/>
              <a:gd name="connsiteY0" fmla="*/ 295275 h 295275"/>
              <a:gd name="connsiteX1" fmla="*/ 400050 w 400050"/>
              <a:gd name="connsiteY1" fmla="*/ 0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050" h="295275">
                <a:moveTo>
                  <a:pt x="0" y="295275"/>
                </a:moveTo>
                <a:lnTo>
                  <a:pt x="400050" y="0"/>
                </a:lnTo>
              </a:path>
            </a:pathLst>
          </a:cu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Puhekupla: Suorakulmio 18">
            <a:extLst>
              <a:ext uri="{FF2B5EF4-FFF2-40B4-BE49-F238E27FC236}">
                <a16:creationId xmlns:a16="http://schemas.microsoft.com/office/drawing/2014/main" id="{B6367F68-27B3-11A7-1B1C-CAEBAD6A801B}"/>
              </a:ext>
            </a:extLst>
          </p:cNvPr>
          <p:cNvSpPr/>
          <p:nvPr/>
        </p:nvSpPr>
        <p:spPr>
          <a:xfrm>
            <a:off x="3893202" y="3634731"/>
            <a:ext cx="1779682" cy="921544"/>
          </a:xfrm>
          <a:prstGeom prst="wedgeRectCallout">
            <a:avLst>
              <a:gd name="adj1" fmla="val -10008"/>
              <a:gd name="adj2" fmla="val -11333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900" dirty="0" err="1"/>
              <a:t>Inkerinaukion</a:t>
            </a:r>
            <a:r>
              <a:rPr lang="fi-FI" sz="900" dirty="0"/>
              <a:t> puoleiset ajoradat Helsingintiellä väliltä </a:t>
            </a:r>
            <a:r>
              <a:rPr lang="fi-FI" sz="900" dirty="0" err="1"/>
              <a:t>Imatrankoskentie</a:t>
            </a:r>
            <a:r>
              <a:rPr lang="fi-FI" sz="900" dirty="0"/>
              <a:t> - </a:t>
            </a:r>
            <a:r>
              <a:rPr lang="fi-FI" sz="900" dirty="0" err="1"/>
              <a:t>Torkkelinkatu</a:t>
            </a:r>
            <a:r>
              <a:rPr lang="fi-FI" sz="900" dirty="0"/>
              <a:t> 9.7.25 klo 13:00 – 14.7.25 – 03:00</a:t>
            </a:r>
          </a:p>
        </p:txBody>
      </p:sp>
      <p:sp>
        <p:nvSpPr>
          <p:cNvPr id="20" name="Puhekupla: Suorakulmio 19">
            <a:extLst>
              <a:ext uri="{FF2B5EF4-FFF2-40B4-BE49-F238E27FC236}">
                <a16:creationId xmlns:a16="http://schemas.microsoft.com/office/drawing/2014/main" id="{484F10DF-93F6-6ACD-565C-C4E32903049B}"/>
              </a:ext>
            </a:extLst>
          </p:cNvPr>
          <p:cNvSpPr/>
          <p:nvPr/>
        </p:nvSpPr>
        <p:spPr>
          <a:xfrm>
            <a:off x="6996363" y="3328443"/>
            <a:ext cx="1578769" cy="810420"/>
          </a:xfrm>
          <a:prstGeom prst="wedgeRectCallout">
            <a:avLst>
              <a:gd name="adj1" fmla="val -71913"/>
              <a:gd name="adj2" fmla="val 583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800"/>
              <a:t>Imatrankoskentie välillä Tainionkoskentie – Pistetalojen liikenneympyrä suljettu</a:t>
            </a:r>
          </a:p>
          <a:p>
            <a:pPr algn="ctr"/>
            <a:r>
              <a:rPr lang="fi-FI" sz="800"/>
              <a:t>11.7.25 klo 9:00 – 13.7.25 klo 03:00</a:t>
            </a:r>
          </a:p>
        </p:txBody>
      </p:sp>
      <p:sp>
        <p:nvSpPr>
          <p:cNvPr id="3" name="Vapaamuotoinen: Muoto 2">
            <a:extLst>
              <a:ext uri="{FF2B5EF4-FFF2-40B4-BE49-F238E27FC236}">
                <a16:creationId xmlns:a16="http://schemas.microsoft.com/office/drawing/2014/main" id="{59BD9897-8950-A5B6-525E-2B025342F776}"/>
              </a:ext>
            </a:extLst>
          </p:cNvPr>
          <p:cNvSpPr/>
          <p:nvPr/>
        </p:nvSpPr>
        <p:spPr>
          <a:xfrm>
            <a:off x="4286250" y="2085975"/>
            <a:ext cx="1085850" cy="902494"/>
          </a:xfrm>
          <a:custGeom>
            <a:avLst/>
            <a:gdLst>
              <a:gd name="connsiteX0" fmla="*/ 1085850 w 1085850"/>
              <a:gd name="connsiteY0" fmla="*/ 0 h 902494"/>
              <a:gd name="connsiteX1" fmla="*/ 692944 w 1085850"/>
              <a:gd name="connsiteY1" fmla="*/ 481013 h 902494"/>
              <a:gd name="connsiteX2" fmla="*/ 497681 w 1085850"/>
              <a:gd name="connsiteY2" fmla="*/ 692944 h 902494"/>
              <a:gd name="connsiteX3" fmla="*/ 216694 w 1085850"/>
              <a:gd name="connsiteY3" fmla="*/ 859631 h 902494"/>
              <a:gd name="connsiteX4" fmla="*/ 0 w 1085850"/>
              <a:gd name="connsiteY4" fmla="*/ 902494 h 90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850" h="902494">
                <a:moveTo>
                  <a:pt x="1085850" y="0"/>
                </a:moveTo>
                <a:lnTo>
                  <a:pt x="692944" y="481013"/>
                </a:lnTo>
                <a:lnTo>
                  <a:pt x="497681" y="692944"/>
                </a:lnTo>
                <a:lnTo>
                  <a:pt x="216694" y="859631"/>
                </a:lnTo>
                <a:lnTo>
                  <a:pt x="0" y="90249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1833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D6F14-9F49-38B5-72E0-C1120D5C9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E84D3A5E-56A7-BD0F-BB9F-AB653CE13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104" y="906463"/>
            <a:ext cx="3532760" cy="3327400"/>
          </a:xfrm>
          <a:ln w="6350">
            <a:solidFill>
              <a:schemeClr val="tx1"/>
            </a:solidFill>
            <a:prstDash val="solid"/>
          </a:ln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9609FE00-5A97-C83E-FA03-FEA289BB0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Poikkeusreitti linjalla 21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D6DCC9F-970C-1BD5-591D-15934DFA7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A7AA5-54C5-9E4F-9F3F-F7431D3BF93F}" type="slidenum">
              <a:rPr lang="en-FI" smtClean="0"/>
              <a:pPr/>
              <a:t>3</a:t>
            </a:fld>
            <a:endParaRPr lang="en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709B8E5-B91B-97A0-797B-D42A6BEBA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7133" y="4638985"/>
            <a:ext cx="2578573" cy="191161"/>
          </a:xfrm>
        </p:spPr>
        <p:txBody>
          <a:bodyPr/>
          <a:lstStyle/>
          <a:p>
            <a:r>
              <a:rPr lang="en-FI"/>
              <a:t>LAPPEENRANNAN SEUDUN JOUKKOLIIKENNE</a:t>
            </a:r>
          </a:p>
          <a:p>
            <a:endParaRPr lang="en-FI"/>
          </a:p>
        </p:txBody>
      </p:sp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67DB70F9-3132-AE3C-66B6-BE3D44CAA773}"/>
              </a:ext>
            </a:extLst>
          </p:cNvPr>
          <p:cNvSpPr/>
          <p:nvPr/>
        </p:nvSpPr>
        <p:spPr>
          <a:xfrm>
            <a:off x="1826419" y="3593306"/>
            <a:ext cx="688181" cy="290513"/>
          </a:xfrm>
          <a:custGeom>
            <a:avLst/>
            <a:gdLst>
              <a:gd name="connsiteX0" fmla="*/ 4762 w 688181"/>
              <a:gd name="connsiteY0" fmla="*/ 14288 h 290513"/>
              <a:gd name="connsiteX1" fmla="*/ 0 w 688181"/>
              <a:gd name="connsiteY1" fmla="*/ 85725 h 290513"/>
              <a:gd name="connsiteX2" fmla="*/ 142875 w 688181"/>
              <a:gd name="connsiteY2" fmla="*/ 0 h 290513"/>
              <a:gd name="connsiteX3" fmla="*/ 242887 w 688181"/>
              <a:gd name="connsiteY3" fmla="*/ 109538 h 290513"/>
              <a:gd name="connsiteX4" fmla="*/ 457200 w 688181"/>
              <a:gd name="connsiteY4" fmla="*/ 214313 h 290513"/>
              <a:gd name="connsiteX5" fmla="*/ 461962 w 688181"/>
              <a:gd name="connsiteY5" fmla="*/ 245269 h 290513"/>
              <a:gd name="connsiteX6" fmla="*/ 485775 w 688181"/>
              <a:gd name="connsiteY6" fmla="*/ 250032 h 290513"/>
              <a:gd name="connsiteX7" fmla="*/ 507206 w 688181"/>
              <a:gd name="connsiteY7" fmla="*/ 233363 h 290513"/>
              <a:gd name="connsiteX8" fmla="*/ 688181 w 688181"/>
              <a:gd name="connsiteY8" fmla="*/ 290513 h 290513"/>
              <a:gd name="connsiteX0" fmla="*/ 4762 w 688181"/>
              <a:gd name="connsiteY0" fmla="*/ 36292 h 290513"/>
              <a:gd name="connsiteX1" fmla="*/ 0 w 688181"/>
              <a:gd name="connsiteY1" fmla="*/ 85725 h 290513"/>
              <a:gd name="connsiteX2" fmla="*/ 142875 w 688181"/>
              <a:gd name="connsiteY2" fmla="*/ 0 h 290513"/>
              <a:gd name="connsiteX3" fmla="*/ 242887 w 688181"/>
              <a:gd name="connsiteY3" fmla="*/ 109538 h 290513"/>
              <a:gd name="connsiteX4" fmla="*/ 457200 w 688181"/>
              <a:gd name="connsiteY4" fmla="*/ 214313 h 290513"/>
              <a:gd name="connsiteX5" fmla="*/ 461962 w 688181"/>
              <a:gd name="connsiteY5" fmla="*/ 245269 h 290513"/>
              <a:gd name="connsiteX6" fmla="*/ 485775 w 688181"/>
              <a:gd name="connsiteY6" fmla="*/ 250032 h 290513"/>
              <a:gd name="connsiteX7" fmla="*/ 507206 w 688181"/>
              <a:gd name="connsiteY7" fmla="*/ 233363 h 290513"/>
              <a:gd name="connsiteX8" fmla="*/ 688181 w 688181"/>
              <a:gd name="connsiteY8" fmla="*/ 290513 h 290513"/>
              <a:gd name="connsiteX0" fmla="*/ 4762 w 688181"/>
              <a:gd name="connsiteY0" fmla="*/ 36292 h 290513"/>
              <a:gd name="connsiteX1" fmla="*/ 0 w 688181"/>
              <a:gd name="connsiteY1" fmla="*/ 85725 h 290513"/>
              <a:gd name="connsiteX2" fmla="*/ 142875 w 688181"/>
              <a:gd name="connsiteY2" fmla="*/ 0 h 290513"/>
              <a:gd name="connsiteX3" fmla="*/ 242887 w 688181"/>
              <a:gd name="connsiteY3" fmla="*/ 109538 h 290513"/>
              <a:gd name="connsiteX4" fmla="*/ 457200 w 688181"/>
              <a:gd name="connsiteY4" fmla="*/ 214313 h 290513"/>
              <a:gd name="connsiteX5" fmla="*/ 485775 w 688181"/>
              <a:gd name="connsiteY5" fmla="*/ 250032 h 290513"/>
              <a:gd name="connsiteX6" fmla="*/ 507206 w 688181"/>
              <a:gd name="connsiteY6" fmla="*/ 233363 h 290513"/>
              <a:gd name="connsiteX7" fmla="*/ 688181 w 688181"/>
              <a:gd name="connsiteY7" fmla="*/ 290513 h 290513"/>
              <a:gd name="connsiteX0" fmla="*/ 4762 w 688181"/>
              <a:gd name="connsiteY0" fmla="*/ 36292 h 290513"/>
              <a:gd name="connsiteX1" fmla="*/ 0 w 688181"/>
              <a:gd name="connsiteY1" fmla="*/ 85725 h 290513"/>
              <a:gd name="connsiteX2" fmla="*/ 142875 w 688181"/>
              <a:gd name="connsiteY2" fmla="*/ 0 h 290513"/>
              <a:gd name="connsiteX3" fmla="*/ 242887 w 688181"/>
              <a:gd name="connsiteY3" fmla="*/ 109538 h 290513"/>
              <a:gd name="connsiteX4" fmla="*/ 457200 w 688181"/>
              <a:gd name="connsiteY4" fmla="*/ 214313 h 290513"/>
              <a:gd name="connsiteX5" fmla="*/ 507206 w 688181"/>
              <a:gd name="connsiteY5" fmla="*/ 233363 h 290513"/>
              <a:gd name="connsiteX6" fmla="*/ 688181 w 688181"/>
              <a:gd name="connsiteY6" fmla="*/ 290513 h 29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8181" h="290513">
                <a:moveTo>
                  <a:pt x="4762" y="36292"/>
                </a:moveTo>
                <a:lnTo>
                  <a:pt x="0" y="85725"/>
                </a:lnTo>
                <a:lnTo>
                  <a:pt x="142875" y="0"/>
                </a:lnTo>
                <a:lnTo>
                  <a:pt x="242887" y="109538"/>
                </a:lnTo>
                <a:lnTo>
                  <a:pt x="457200" y="214313"/>
                </a:lnTo>
                <a:lnTo>
                  <a:pt x="507206" y="233363"/>
                </a:lnTo>
                <a:lnTo>
                  <a:pt x="688181" y="290513"/>
                </a:lnTo>
              </a:path>
            </a:pathLst>
          </a:custGeom>
          <a:noFill/>
          <a:ln w="38100">
            <a:solidFill>
              <a:srgbClr val="EA4097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45" name="Ryhmä 44">
            <a:extLst>
              <a:ext uri="{FF2B5EF4-FFF2-40B4-BE49-F238E27FC236}">
                <a16:creationId xmlns:a16="http://schemas.microsoft.com/office/drawing/2014/main" id="{1B1D39E1-8D9B-F05A-CE98-AB791C49A88F}"/>
              </a:ext>
            </a:extLst>
          </p:cNvPr>
          <p:cNvGrpSpPr/>
          <p:nvPr/>
        </p:nvGrpSpPr>
        <p:grpSpPr>
          <a:xfrm>
            <a:off x="1600199" y="906080"/>
            <a:ext cx="2011491" cy="3046795"/>
            <a:chOff x="1600199" y="906080"/>
            <a:chExt cx="2011491" cy="3046795"/>
          </a:xfrm>
        </p:grpSpPr>
        <p:sp>
          <p:nvSpPr>
            <p:cNvPr id="11" name="Vapaamuotoinen: Muoto 10">
              <a:extLst>
                <a:ext uri="{FF2B5EF4-FFF2-40B4-BE49-F238E27FC236}">
                  <a16:creationId xmlns:a16="http://schemas.microsoft.com/office/drawing/2014/main" id="{75EAE4F0-0D26-10F1-511F-F5896A79BF75}"/>
                </a:ext>
              </a:extLst>
            </p:cNvPr>
            <p:cNvSpPr/>
            <p:nvPr/>
          </p:nvSpPr>
          <p:spPr>
            <a:xfrm>
              <a:off x="2505075" y="2726531"/>
              <a:ext cx="952500" cy="1226344"/>
            </a:xfrm>
            <a:custGeom>
              <a:avLst/>
              <a:gdLst>
                <a:gd name="connsiteX0" fmla="*/ 0 w 952500"/>
                <a:gd name="connsiteY0" fmla="*/ 1159669 h 1226344"/>
                <a:gd name="connsiteX1" fmla="*/ 385763 w 952500"/>
                <a:gd name="connsiteY1" fmla="*/ 1226344 h 1226344"/>
                <a:gd name="connsiteX2" fmla="*/ 392906 w 952500"/>
                <a:gd name="connsiteY2" fmla="*/ 1193007 h 1226344"/>
                <a:gd name="connsiteX3" fmla="*/ 423863 w 952500"/>
                <a:gd name="connsiteY3" fmla="*/ 1166813 h 1226344"/>
                <a:gd name="connsiteX4" fmla="*/ 759619 w 952500"/>
                <a:gd name="connsiteY4" fmla="*/ 1185863 h 1226344"/>
                <a:gd name="connsiteX5" fmla="*/ 940594 w 952500"/>
                <a:gd name="connsiteY5" fmla="*/ 807244 h 1226344"/>
                <a:gd name="connsiteX6" fmla="*/ 952500 w 952500"/>
                <a:gd name="connsiteY6" fmla="*/ 221457 h 1226344"/>
                <a:gd name="connsiteX7" fmla="*/ 759619 w 952500"/>
                <a:gd name="connsiteY7" fmla="*/ 159544 h 1226344"/>
                <a:gd name="connsiteX8" fmla="*/ 697706 w 952500"/>
                <a:gd name="connsiteY8" fmla="*/ 169069 h 1226344"/>
                <a:gd name="connsiteX9" fmla="*/ 650081 w 952500"/>
                <a:gd name="connsiteY9" fmla="*/ 140494 h 1226344"/>
                <a:gd name="connsiteX10" fmla="*/ 626269 w 952500"/>
                <a:gd name="connsiteY10" fmla="*/ 100013 h 1226344"/>
                <a:gd name="connsiteX11" fmla="*/ 521494 w 952500"/>
                <a:gd name="connsiteY11" fmla="*/ 50007 h 1226344"/>
                <a:gd name="connsiteX12" fmla="*/ 507206 w 952500"/>
                <a:gd name="connsiteY12" fmla="*/ 30957 h 1226344"/>
                <a:gd name="connsiteX13" fmla="*/ 483394 w 952500"/>
                <a:gd name="connsiteY13" fmla="*/ 28575 h 1226344"/>
                <a:gd name="connsiteX14" fmla="*/ 433388 w 952500"/>
                <a:gd name="connsiteY14" fmla="*/ 11907 h 1226344"/>
                <a:gd name="connsiteX15" fmla="*/ 280988 w 952500"/>
                <a:gd name="connsiteY15" fmla="*/ 0 h 1226344"/>
                <a:gd name="connsiteX0" fmla="*/ 0 w 952500"/>
                <a:gd name="connsiteY0" fmla="*/ 1159669 h 1226344"/>
                <a:gd name="connsiteX1" fmla="*/ 385763 w 952500"/>
                <a:gd name="connsiteY1" fmla="*/ 1226344 h 1226344"/>
                <a:gd name="connsiteX2" fmla="*/ 386327 w 952500"/>
                <a:gd name="connsiteY2" fmla="*/ 1173272 h 1226344"/>
                <a:gd name="connsiteX3" fmla="*/ 423863 w 952500"/>
                <a:gd name="connsiteY3" fmla="*/ 1166813 h 1226344"/>
                <a:gd name="connsiteX4" fmla="*/ 759619 w 952500"/>
                <a:gd name="connsiteY4" fmla="*/ 1185863 h 1226344"/>
                <a:gd name="connsiteX5" fmla="*/ 940594 w 952500"/>
                <a:gd name="connsiteY5" fmla="*/ 807244 h 1226344"/>
                <a:gd name="connsiteX6" fmla="*/ 952500 w 952500"/>
                <a:gd name="connsiteY6" fmla="*/ 221457 h 1226344"/>
                <a:gd name="connsiteX7" fmla="*/ 759619 w 952500"/>
                <a:gd name="connsiteY7" fmla="*/ 159544 h 1226344"/>
                <a:gd name="connsiteX8" fmla="*/ 697706 w 952500"/>
                <a:gd name="connsiteY8" fmla="*/ 169069 h 1226344"/>
                <a:gd name="connsiteX9" fmla="*/ 650081 w 952500"/>
                <a:gd name="connsiteY9" fmla="*/ 140494 h 1226344"/>
                <a:gd name="connsiteX10" fmla="*/ 626269 w 952500"/>
                <a:gd name="connsiteY10" fmla="*/ 100013 h 1226344"/>
                <a:gd name="connsiteX11" fmla="*/ 521494 w 952500"/>
                <a:gd name="connsiteY11" fmla="*/ 50007 h 1226344"/>
                <a:gd name="connsiteX12" fmla="*/ 507206 w 952500"/>
                <a:gd name="connsiteY12" fmla="*/ 30957 h 1226344"/>
                <a:gd name="connsiteX13" fmla="*/ 483394 w 952500"/>
                <a:gd name="connsiteY13" fmla="*/ 28575 h 1226344"/>
                <a:gd name="connsiteX14" fmla="*/ 433388 w 952500"/>
                <a:gd name="connsiteY14" fmla="*/ 11907 h 1226344"/>
                <a:gd name="connsiteX15" fmla="*/ 280988 w 952500"/>
                <a:gd name="connsiteY15" fmla="*/ 0 h 122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52500" h="1226344">
                  <a:moveTo>
                    <a:pt x="0" y="1159669"/>
                  </a:moveTo>
                  <a:lnTo>
                    <a:pt x="385763" y="1226344"/>
                  </a:lnTo>
                  <a:lnTo>
                    <a:pt x="386327" y="1173272"/>
                  </a:lnTo>
                  <a:lnTo>
                    <a:pt x="423863" y="1166813"/>
                  </a:lnTo>
                  <a:lnTo>
                    <a:pt x="759619" y="1185863"/>
                  </a:lnTo>
                  <a:lnTo>
                    <a:pt x="940594" y="807244"/>
                  </a:lnTo>
                  <a:lnTo>
                    <a:pt x="952500" y="221457"/>
                  </a:lnTo>
                  <a:lnTo>
                    <a:pt x="759619" y="159544"/>
                  </a:lnTo>
                  <a:lnTo>
                    <a:pt x="697706" y="169069"/>
                  </a:lnTo>
                  <a:lnTo>
                    <a:pt x="650081" y="140494"/>
                  </a:lnTo>
                  <a:lnTo>
                    <a:pt x="626269" y="100013"/>
                  </a:lnTo>
                  <a:lnTo>
                    <a:pt x="521494" y="50007"/>
                  </a:lnTo>
                  <a:lnTo>
                    <a:pt x="507206" y="30957"/>
                  </a:lnTo>
                  <a:lnTo>
                    <a:pt x="483394" y="28575"/>
                  </a:lnTo>
                  <a:lnTo>
                    <a:pt x="433388" y="11907"/>
                  </a:lnTo>
                  <a:lnTo>
                    <a:pt x="280988" y="0"/>
                  </a:lnTo>
                </a:path>
              </a:pathLst>
            </a:custGeom>
            <a:noFill/>
            <a:ln w="38100">
              <a:solidFill>
                <a:srgbClr val="EA4097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Vapaamuotoinen: Muoto 13">
              <a:extLst>
                <a:ext uri="{FF2B5EF4-FFF2-40B4-BE49-F238E27FC236}">
                  <a16:creationId xmlns:a16="http://schemas.microsoft.com/office/drawing/2014/main" id="{6EF77788-DCFE-6EBD-A3C4-AB3DE78EB779}"/>
                </a:ext>
              </a:extLst>
            </p:cNvPr>
            <p:cNvSpPr/>
            <p:nvPr/>
          </p:nvSpPr>
          <p:spPr>
            <a:xfrm>
              <a:off x="1714500" y="1511299"/>
              <a:ext cx="1206500" cy="2104295"/>
            </a:xfrm>
            <a:custGeom>
              <a:avLst/>
              <a:gdLst>
                <a:gd name="connsiteX0" fmla="*/ 1206500 w 1206500"/>
                <a:gd name="connsiteY0" fmla="*/ 793750 h 2101850"/>
                <a:gd name="connsiteX1" fmla="*/ 1136650 w 1206500"/>
                <a:gd name="connsiteY1" fmla="*/ 936625 h 2101850"/>
                <a:gd name="connsiteX2" fmla="*/ 1089025 w 1206500"/>
                <a:gd name="connsiteY2" fmla="*/ 1219200 h 2101850"/>
                <a:gd name="connsiteX3" fmla="*/ 996950 w 1206500"/>
                <a:gd name="connsiteY3" fmla="*/ 1222375 h 2101850"/>
                <a:gd name="connsiteX4" fmla="*/ 958850 w 1206500"/>
                <a:gd name="connsiteY4" fmla="*/ 1108075 h 2101850"/>
                <a:gd name="connsiteX5" fmla="*/ 911225 w 1206500"/>
                <a:gd name="connsiteY5" fmla="*/ 1069975 h 2101850"/>
                <a:gd name="connsiteX6" fmla="*/ 825500 w 1206500"/>
                <a:gd name="connsiteY6" fmla="*/ 530225 h 2101850"/>
                <a:gd name="connsiteX7" fmla="*/ 676275 w 1206500"/>
                <a:gd name="connsiteY7" fmla="*/ 165100 h 2101850"/>
                <a:gd name="connsiteX8" fmla="*/ 676275 w 1206500"/>
                <a:gd name="connsiteY8" fmla="*/ 92075 h 2101850"/>
                <a:gd name="connsiteX9" fmla="*/ 800100 w 1206500"/>
                <a:gd name="connsiteY9" fmla="*/ 0 h 2101850"/>
                <a:gd name="connsiteX10" fmla="*/ 831850 w 1206500"/>
                <a:gd name="connsiteY10" fmla="*/ 47625 h 2101850"/>
                <a:gd name="connsiteX11" fmla="*/ 269875 w 1206500"/>
                <a:gd name="connsiteY11" fmla="*/ 422275 h 2101850"/>
                <a:gd name="connsiteX12" fmla="*/ 282575 w 1206500"/>
                <a:gd name="connsiteY12" fmla="*/ 358775 h 2101850"/>
                <a:gd name="connsiteX13" fmla="*/ 409575 w 1206500"/>
                <a:gd name="connsiteY13" fmla="*/ 311150 h 2101850"/>
                <a:gd name="connsiteX14" fmla="*/ 457200 w 1206500"/>
                <a:gd name="connsiteY14" fmla="*/ 736600 h 2101850"/>
                <a:gd name="connsiteX15" fmla="*/ 511175 w 1206500"/>
                <a:gd name="connsiteY15" fmla="*/ 1016000 h 2101850"/>
                <a:gd name="connsiteX16" fmla="*/ 581025 w 1206500"/>
                <a:gd name="connsiteY16" fmla="*/ 1219200 h 2101850"/>
                <a:gd name="connsiteX17" fmla="*/ 625475 w 1206500"/>
                <a:gd name="connsiteY17" fmla="*/ 1333500 h 2101850"/>
                <a:gd name="connsiteX18" fmla="*/ 596900 w 1206500"/>
                <a:gd name="connsiteY18" fmla="*/ 1454150 h 2101850"/>
                <a:gd name="connsiteX19" fmla="*/ 482600 w 1206500"/>
                <a:gd name="connsiteY19" fmla="*/ 1679575 h 2101850"/>
                <a:gd name="connsiteX20" fmla="*/ 358775 w 1206500"/>
                <a:gd name="connsiteY20" fmla="*/ 1978025 h 2101850"/>
                <a:gd name="connsiteX21" fmla="*/ 323850 w 1206500"/>
                <a:gd name="connsiteY21" fmla="*/ 1939925 h 2101850"/>
                <a:gd name="connsiteX22" fmla="*/ 146050 w 1206500"/>
                <a:gd name="connsiteY22" fmla="*/ 1901825 h 2101850"/>
                <a:gd name="connsiteX23" fmla="*/ 133350 w 1206500"/>
                <a:gd name="connsiteY23" fmla="*/ 2101850 h 2101850"/>
                <a:gd name="connsiteX24" fmla="*/ 0 w 1206500"/>
                <a:gd name="connsiteY24" fmla="*/ 2079625 h 2101850"/>
                <a:gd name="connsiteX25" fmla="*/ 41275 w 1206500"/>
                <a:gd name="connsiteY25" fmla="*/ 1860550 h 2101850"/>
                <a:gd name="connsiteX26" fmla="*/ 209550 w 1206500"/>
                <a:gd name="connsiteY26" fmla="*/ 1889125 h 2101850"/>
                <a:gd name="connsiteX27" fmla="*/ 333375 w 1206500"/>
                <a:gd name="connsiteY27" fmla="*/ 1666875 h 2101850"/>
                <a:gd name="connsiteX28" fmla="*/ 327025 w 1206500"/>
                <a:gd name="connsiteY28" fmla="*/ 1571625 h 2101850"/>
                <a:gd name="connsiteX29" fmla="*/ 266700 w 1206500"/>
                <a:gd name="connsiteY29" fmla="*/ 1508125 h 2101850"/>
                <a:gd name="connsiteX30" fmla="*/ 241300 w 1206500"/>
                <a:gd name="connsiteY30" fmla="*/ 1330325 h 2101850"/>
                <a:gd name="connsiteX31" fmla="*/ 212725 w 1206500"/>
                <a:gd name="connsiteY31" fmla="*/ 1203325 h 2101850"/>
                <a:gd name="connsiteX32" fmla="*/ 171450 w 1206500"/>
                <a:gd name="connsiteY32" fmla="*/ 1174750 h 2101850"/>
                <a:gd name="connsiteX33" fmla="*/ 282575 w 1206500"/>
                <a:gd name="connsiteY33" fmla="*/ 1095375 h 2101850"/>
                <a:gd name="connsiteX34" fmla="*/ 250825 w 1206500"/>
                <a:gd name="connsiteY34" fmla="*/ 1047750 h 2101850"/>
                <a:gd name="connsiteX35" fmla="*/ 228600 w 1206500"/>
                <a:gd name="connsiteY35" fmla="*/ 901700 h 2101850"/>
                <a:gd name="connsiteX36" fmla="*/ 180975 w 1206500"/>
                <a:gd name="connsiteY36" fmla="*/ 908050 h 2101850"/>
                <a:gd name="connsiteX37" fmla="*/ 111125 w 1206500"/>
                <a:gd name="connsiteY37" fmla="*/ 777875 h 2101850"/>
                <a:gd name="connsiteX0" fmla="*/ 1206500 w 1206500"/>
                <a:gd name="connsiteY0" fmla="*/ 793750 h 2101850"/>
                <a:gd name="connsiteX1" fmla="*/ 1136650 w 1206500"/>
                <a:gd name="connsiteY1" fmla="*/ 936625 h 2101850"/>
                <a:gd name="connsiteX2" fmla="*/ 1089025 w 1206500"/>
                <a:gd name="connsiteY2" fmla="*/ 1219200 h 2101850"/>
                <a:gd name="connsiteX3" fmla="*/ 996950 w 1206500"/>
                <a:gd name="connsiteY3" fmla="*/ 1222375 h 2101850"/>
                <a:gd name="connsiteX4" fmla="*/ 958850 w 1206500"/>
                <a:gd name="connsiteY4" fmla="*/ 1108075 h 2101850"/>
                <a:gd name="connsiteX5" fmla="*/ 911225 w 1206500"/>
                <a:gd name="connsiteY5" fmla="*/ 1069975 h 2101850"/>
                <a:gd name="connsiteX6" fmla="*/ 825500 w 1206500"/>
                <a:gd name="connsiteY6" fmla="*/ 530225 h 2101850"/>
                <a:gd name="connsiteX7" fmla="*/ 676275 w 1206500"/>
                <a:gd name="connsiteY7" fmla="*/ 165100 h 2101850"/>
                <a:gd name="connsiteX8" fmla="*/ 676275 w 1206500"/>
                <a:gd name="connsiteY8" fmla="*/ 92075 h 2101850"/>
                <a:gd name="connsiteX9" fmla="*/ 800100 w 1206500"/>
                <a:gd name="connsiteY9" fmla="*/ 0 h 2101850"/>
                <a:gd name="connsiteX10" fmla="*/ 831850 w 1206500"/>
                <a:gd name="connsiteY10" fmla="*/ 47625 h 2101850"/>
                <a:gd name="connsiteX11" fmla="*/ 269875 w 1206500"/>
                <a:gd name="connsiteY11" fmla="*/ 422275 h 2101850"/>
                <a:gd name="connsiteX12" fmla="*/ 282575 w 1206500"/>
                <a:gd name="connsiteY12" fmla="*/ 358775 h 2101850"/>
                <a:gd name="connsiteX13" fmla="*/ 409575 w 1206500"/>
                <a:gd name="connsiteY13" fmla="*/ 311150 h 2101850"/>
                <a:gd name="connsiteX14" fmla="*/ 457200 w 1206500"/>
                <a:gd name="connsiteY14" fmla="*/ 736600 h 2101850"/>
                <a:gd name="connsiteX15" fmla="*/ 511175 w 1206500"/>
                <a:gd name="connsiteY15" fmla="*/ 1016000 h 2101850"/>
                <a:gd name="connsiteX16" fmla="*/ 581025 w 1206500"/>
                <a:gd name="connsiteY16" fmla="*/ 1219200 h 2101850"/>
                <a:gd name="connsiteX17" fmla="*/ 625475 w 1206500"/>
                <a:gd name="connsiteY17" fmla="*/ 1333500 h 2101850"/>
                <a:gd name="connsiteX18" fmla="*/ 596900 w 1206500"/>
                <a:gd name="connsiteY18" fmla="*/ 1454150 h 2101850"/>
                <a:gd name="connsiteX19" fmla="*/ 482600 w 1206500"/>
                <a:gd name="connsiteY19" fmla="*/ 1679575 h 2101850"/>
                <a:gd name="connsiteX20" fmla="*/ 358775 w 1206500"/>
                <a:gd name="connsiteY20" fmla="*/ 1978025 h 2101850"/>
                <a:gd name="connsiteX21" fmla="*/ 323850 w 1206500"/>
                <a:gd name="connsiteY21" fmla="*/ 1939925 h 2101850"/>
                <a:gd name="connsiteX22" fmla="*/ 146050 w 1206500"/>
                <a:gd name="connsiteY22" fmla="*/ 1901825 h 2101850"/>
                <a:gd name="connsiteX23" fmla="*/ 127192 w 1206500"/>
                <a:gd name="connsiteY23" fmla="*/ 2101850 h 2101850"/>
                <a:gd name="connsiteX24" fmla="*/ 0 w 1206500"/>
                <a:gd name="connsiteY24" fmla="*/ 2079625 h 2101850"/>
                <a:gd name="connsiteX25" fmla="*/ 41275 w 1206500"/>
                <a:gd name="connsiteY25" fmla="*/ 1860550 h 2101850"/>
                <a:gd name="connsiteX26" fmla="*/ 209550 w 1206500"/>
                <a:gd name="connsiteY26" fmla="*/ 1889125 h 2101850"/>
                <a:gd name="connsiteX27" fmla="*/ 333375 w 1206500"/>
                <a:gd name="connsiteY27" fmla="*/ 1666875 h 2101850"/>
                <a:gd name="connsiteX28" fmla="*/ 327025 w 1206500"/>
                <a:gd name="connsiteY28" fmla="*/ 1571625 h 2101850"/>
                <a:gd name="connsiteX29" fmla="*/ 266700 w 1206500"/>
                <a:gd name="connsiteY29" fmla="*/ 1508125 h 2101850"/>
                <a:gd name="connsiteX30" fmla="*/ 241300 w 1206500"/>
                <a:gd name="connsiteY30" fmla="*/ 1330325 h 2101850"/>
                <a:gd name="connsiteX31" fmla="*/ 212725 w 1206500"/>
                <a:gd name="connsiteY31" fmla="*/ 1203325 h 2101850"/>
                <a:gd name="connsiteX32" fmla="*/ 171450 w 1206500"/>
                <a:gd name="connsiteY32" fmla="*/ 1174750 h 2101850"/>
                <a:gd name="connsiteX33" fmla="*/ 282575 w 1206500"/>
                <a:gd name="connsiteY33" fmla="*/ 1095375 h 2101850"/>
                <a:gd name="connsiteX34" fmla="*/ 250825 w 1206500"/>
                <a:gd name="connsiteY34" fmla="*/ 1047750 h 2101850"/>
                <a:gd name="connsiteX35" fmla="*/ 228600 w 1206500"/>
                <a:gd name="connsiteY35" fmla="*/ 901700 h 2101850"/>
                <a:gd name="connsiteX36" fmla="*/ 180975 w 1206500"/>
                <a:gd name="connsiteY36" fmla="*/ 908050 h 2101850"/>
                <a:gd name="connsiteX37" fmla="*/ 111125 w 1206500"/>
                <a:gd name="connsiteY37" fmla="*/ 777875 h 2101850"/>
                <a:gd name="connsiteX0" fmla="*/ 1206500 w 1206500"/>
                <a:gd name="connsiteY0" fmla="*/ 793750 h 2101850"/>
                <a:gd name="connsiteX1" fmla="*/ 1136650 w 1206500"/>
                <a:gd name="connsiteY1" fmla="*/ 936625 h 2101850"/>
                <a:gd name="connsiteX2" fmla="*/ 1089025 w 1206500"/>
                <a:gd name="connsiteY2" fmla="*/ 1219200 h 2101850"/>
                <a:gd name="connsiteX3" fmla="*/ 996950 w 1206500"/>
                <a:gd name="connsiteY3" fmla="*/ 1222375 h 2101850"/>
                <a:gd name="connsiteX4" fmla="*/ 958850 w 1206500"/>
                <a:gd name="connsiteY4" fmla="*/ 1108075 h 2101850"/>
                <a:gd name="connsiteX5" fmla="*/ 911225 w 1206500"/>
                <a:gd name="connsiteY5" fmla="*/ 1069975 h 2101850"/>
                <a:gd name="connsiteX6" fmla="*/ 825500 w 1206500"/>
                <a:gd name="connsiteY6" fmla="*/ 530225 h 2101850"/>
                <a:gd name="connsiteX7" fmla="*/ 676275 w 1206500"/>
                <a:gd name="connsiteY7" fmla="*/ 165100 h 2101850"/>
                <a:gd name="connsiteX8" fmla="*/ 676275 w 1206500"/>
                <a:gd name="connsiteY8" fmla="*/ 92075 h 2101850"/>
                <a:gd name="connsiteX9" fmla="*/ 800100 w 1206500"/>
                <a:gd name="connsiteY9" fmla="*/ 0 h 2101850"/>
                <a:gd name="connsiteX10" fmla="*/ 831850 w 1206500"/>
                <a:gd name="connsiteY10" fmla="*/ 47625 h 2101850"/>
                <a:gd name="connsiteX11" fmla="*/ 269875 w 1206500"/>
                <a:gd name="connsiteY11" fmla="*/ 422275 h 2101850"/>
                <a:gd name="connsiteX12" fmla="*/ 282575 w 1206500"/>
                <a:gd name="connsiteY12" fmla="*/ 358775 h 2101850"/>
                <a:gd name="connsiteX13" fmla="*/ 409575 w 1206500"/>
                <a:gd name="connsiteY13" fmla="*/ 311150 h 2101850"/>
                <a:gd name="connsiteX14" fmla="*/ 457200 w 1206500"/>
                <a:gd name="connsiteY14" fmla="*/ 736600 h 2101850"/>
                <a:gd name="connsiteX15" fmla="*/ 511175 w 1206500"/>
                <a:gd name="connsiteY15" fmla="*/ 1016000 h 2101850"/>
                <a:gd name="connsiteX16" fmla="*/ 581025 w 1206500"/>
                <a:gd name="connsiteY16" fmla="*/ 1219200 h 2101850"/>
                <a:gd name="connsiteX17" fmla="*/ 625475 w 1206500"/>
                <a:gd name="connsiteY17" fmla="*/ 1333500 h 2101850"/>
                <a:gd name="connsiteX18" fmla="*/ 596900 w 1206500"/>
                <a:gd name="connsiteY18" fmla="*/ 1454150 h 2101850"/>
                <a:gd name="connsiteX19" fmla="*/ 482600 w 1206500"/>
                <a:gd name="connsiteY19" fmla="*/ 1679575 h 2101850"/>
                <a:gd name="connsiteX20" fmla="*/ 358775 w 1206500"/>
                <a:gd name="connsiteY20" fmla="*/ 1978025 h 2101850"/>
                <a:gd name="connsiteX21" fmla="*/ 323850 w 1206500"/>
                <a:gd name="connsiteY21" fmla="*/ 1939925 h 2101850"/>
                <a:gd name="connsiteX22" fmla="*/ 155286 w 1206500"/>
                <a:gd name="connsiteY22" fmla="*/ 1877195 h 2101850"/>
                <a:gd name="connsiteX23" fmla="*/ 127192 w 1206500"/>
                <a:gd name="connsiteY23" fmla="*/ 2101850 h 2101850"/>
                <a:gd name="connsiteX24" fmla="*/ 0 w 1206500"/>
                <a:gd name="connsiteY24" fmla="*/ 2079625 h 2101850"/>
                <a:gd name="connsiteX25" fmla="*/ 41275 w 1206500"/>
                <a:gd name="connsiteY25" fmla="*/ 1860550 h 2101850"/>
                <a:gd name="connsiteX26" fmla="*/ 209550 w 1206500"/>
                <a:gd name="connsiteY26" fmla="*/ 1889125 h 2101850"/>
                <a:gd name="connsiteX27" fmla="*/ 333375 w 1206500"/>
                <a:gd name="connsiteY27" fmla="*/ 1666875 h 2101850"/>
                <a:gd name="connsiteX28" fmla="*/ 327025 w 1206500"/>
                <a:gd name="connsiteY28" fmla="*/ 1571625 h 2101850"/>
                <a:gd name="connsiteX29" fmla="*/ 266700 w 1206500"/>
                <a:gd name="connsiteY29" fmla="*/ 1508125 h 2101850"/>
                <a:gd name="connsiteX30" fmla="*/ 241300 w 1206500"/>
                <a:gd name="connsiteY30" fmla="*/ 1330325 h 2101850"/>
                <a:gd name="connsiteX31" fmla="*/ 212725 w 1206500"/>
                <a:gd name="connsiteY31" fmla="*/ 1203325 h 2101850"/>
                <a:gd name="connsiteX32" fmla="*/ 171450 w 1206500"/>
                <a:gd name="connsiteY32" fmla="*/ 1174750 h 2101850"/>
                <a:gd name="connsiteX33" fmla="*/ 282575 w 1206500"/>
                <a:gd name="connsiteY33" fmla="*/ 1095375 h 2101850"/>
                <a:gd name="connsiteX34" fmla="*/ 250825 w 1206500"/>
                <a:gd name="connsiteY34" fmla="*/ 1047750 h 2101850"/>
                <a:gd name="connsiteX35" fmla="*/ 228600 w 1206500"/>
                <a:gd name="connsiteY35" fmla="*/ 901700 h 2101850"/>
                <a:gd name="connsiteX36" fmla="*/ 180975 w 1206500"/>
                <a:gd name="connsiteY36" fmla="*/ 908050 h 2101850"/>
                <a:gd name="connsiteX37" fmla="*/ 111125 w 1206500"/>
                <a:gd name="connsiteY37" fmla="*/ 777875 h 2101850"/>
                <a:gd name="connsiteX0" fmla="*/ 1206500 w 1206500"/>
                <a:gd name="connsiteY0" fmla="*/ 793750 h 2101850"/>
                <a:gd name="connsiteX1" fmla="*/ 1136650 w 1206500"/>
                <a:gd name="connsiteY1" fmla="*/ 936625 h 2101850"/>
                <a:gd name="connsiteX2" fmla="*/ 1089025 w 1206500"/>
                <a:gd name="connsiteY2" fmla="*/ 1219200 h 2101850"/>
                <a:gd name="connsiteX3" fmla="*/ 996950 w 1206500"/>
                <a:gd name="connsiteY3" fmla="*/ 1222375 h 2101850"/>
                <a:gd name="connsiteX4" fmla="*/ 958850 w 1206500"/>
                <a:gd name="connsiteY4" fmla="*/ 1108075 h 2101850"/>
                <a:gd name="connsiteX5" fmla="*/ 911225 w 1206500"/>
                <a:gd name="connsiteY5" fmla="*/ 1069975 h 2101850"/>
                <a:gd name="connsiteX6" fmla="*/ 825500 w 1206500"/>
                <a:gd name="connsiteY6" fmla="*/ 530225 h 2101850"/>
                <a:gd name="connsiteX7" fmla="*/ 676275 w 1206500"/>
                <a:gd name="connsiteY7" fmla="*/ 165100 h 2101850"/>
                <a:gd name="connsiteX8" fmla="*/ 676275 w 1206500"/>
                <a:gd name="connsiteY8" fmla="*/ 92075 h 2101850"/>
                <a:gd name="connsiteX9" fmla="*/ 800100 w 1206500"/>
                <a:gd name="connsiteY9" fmla="*/ 0 h 2101850"/>
                <a:gd name="connsiteX10" fmla="*/ 831850 w 1206500"/>
                <a:gd name="connsiteY10" fmla="*/ 47625 h 2101850"/>
                <a:gd name="connsiteX11" fmla="*/ 269875 w 1206500"/>
                <a:gd name="connsiteY11" fmla="*/ 422275 h 2101850"/>
                <a:gd name="connsiteX12" fmla="*/ 282575 w 1206500"/>
                <a:gd name="connsiteY12" fmla="*/ 358775 h 2101850"/>
                <a:gd name="connsiteX13" fmla="*/ 409575 w 1206500"/>
                <a:gd name="connsiteY13" fmla="*/ 311150 h 2101850"/>
                <a:gd name="connsiteX14" fmla="*/ 457200 w 1206500"/>
                <a:gd name="connsiteY14" fmla="*/ 736600 h 2101850"/>
                <a:gd name="connsiteX15" fmla="*/ 511175 w 1206500"/>
                <a:gd name="connsiteY15" fmla="*/ 1016000 h 2101850"/>
                <a:gd name="connsiteX16" fmla="*/ 581025 w 1206500"/>
                <a:gd name="connsiteY16" fmla="*/ 1219200 h 2101850"/>
                <a:gd name="connsiteX17" fmla="*/ 625475 w 1206500"/>
                <a:gd name="connsiteY17" fmla="*/ 1333500 h 2101850"/>
                <a:gd name="connsiteX18" fmla="*/ 596900 w 1206500"/>
                <a:gd name="connsiteY18" fmla="*/ 1454150 h 2101850"/>
                <a:gd name="connsiteX19" fmla="*/ 482600 w 1206500"/>
                <a:gd name="connsiteY19" fmla="*/ 1679575 h 2101850"/>
                <a:gd name="connsiteX20" fmla="*/ 358775 w 1206500"/>
                <a:gd name="connsiteY20" fmla="*/ 1978025 h 2101850"/>
                <a:gd name="connsiteX21" fmla="*/ 323850 w 1206500"/>
                <a:gd name="connsiteY21" fmla="*/ 1939925 h 2101850"/>
                <a:gd name="connsiteX22" fmla="*/ 155286 w 1206500"/>
                <a:gd name="connsiteY22" fmla="*/ 1886432 h 2101850"/>
                <a:gd name="connsiteX23" fmla="*/ 127192 w 1206500"/>
                <a:gd name="connsiteY23" fmla="*/ 2101850 h 2101850"/>
                <a:gd name="connsiteX24" fmla="*/ 0 w 1206500"/>
                <a:gd name="connsiteY24" fmla="*/ 2079625 h 2101850"/>
                <a:gd name="connsiteX25" fmla="*/ 41275 w 1206500"/>
                <a:gd name="connsiteY25" fmla="*/ 1860550 h 2101850"/>
                <a:gd name="connsiteX26" fmla="*/ 209550 w 1206500"/>
                <a:gd name="connsiteY26" fmla="*/ 1889125 h 2101850"/>
                <a:gd name="connsiteX27" fmla="*/ 333375 w 1206500"/>
                <a:gd name="connsiteY27" fmla="*/ 1666875 h 2101850"/>
                <a:gd name="connsiteX28" fmla="*/ 327025 w 1206500"/>
                <a:gd name="connsiteY28" fmla="*/ 1571625 h 2101850"/>
                <a:gd name="connsiteX29" fmla="*/ 266700 w 1206500"/>
                <a:gd name="connsiteY29" fmla="*/ 1508125 h 2101850"/>
                <a:gd name="connsiteX30" fmla="*/ 241300 w 1206500"/>
                <a:gd name="connsiteY30" fmla="*/ 1330325 h 2101850"/>
                <a:gd name="connsiteX31" fmla="*/ 212725 w 1206500"/>
                <a:gd name="connsiteY31" fmla="*/ 1203325 h 2101850"/>
                <a:gd name="connsiteX32" fmla="*/ 171450 w 1206500"/>
                <a:gd name="connsiteY32" fmla="*/ 1174750 h 2101850"/>
                <a:gd name="connsiteX33" fmla="*/ 282575 w 1206500"/>
                <a:gd name="connsiteY33" fmla="*/ 1095375 h 2101850"/>
                <a:gd name="connsiteX34" fmla="*/ 250825 w 1206500"/>
                <a:gd name="connsiteY34" fmla="*/ 1047750 h 2101850"/>
                <a:gd name="connsiteX35" fmla="*/ 228600 w 1206500"/>
                <a:gd name="connsiteY35" fmla="*/ 901700 h 2101850"/>
                <a:gd name="connsiteX36" fmla="*/ 180975 w 1206500"/>
                <a:gd name="connsiteY36" fmla="*/ 908050 h 2101850"/>
                <a:gd name="connsiteX37" fmla="*/ 111125 w 1206500"/>
                <a:gd name="connsiteY37" fmla="*/ 777875 h 2101850"/>
                <a:gd name="connsiteX0" fmla="*/ 1206500 w 1206500"/>
                <a:gd name="connsiteY0" fmla="*/ 793750 h 2101850"/>
                <a:gd name="connsiteX1" fmla="*/ 1136650 w 1206500"/>
                <a:gd name="connsiteY1" fmla="*/ 936625 h 2101850"/>
                <a:gd name="connsiteX2" fmla="*/ 1089025 w 1206500"/>
                <a:gd name="connsiteY2" fmla="*/ 1219200 h 2101850"/>
                <a:gd name="connsiteX3" fmla="*/ 996950 w 1206500"/>
                <a:gd name="connsiteY3" fmla="*/ 1222375 h 2101850"/>
                <a:gd name="connsiteX4" fmla="*/ 958850 w 1206500"/>
                <a:gd name="connsiteY4" fmla="*/ 1108075 h 2101850"/>
                <a:gd name="connsiteX5" fmla="*/ 911225 w 1206500"/>
                <a:gd name="connsiteY5" fmla="*/ 1069975 h 2101850"/>
                <a:gd name="connsiteX6" fmla="*/ 825500 w 1206500"/>
                <a:gd name="connsiteY6" fmla="*/ 530225 h 2101850"/>
                <a:gd name="connsiteX7" fmla="*/ 676275 w 1206500"/>
                <a:gd name="connsiteY7" fmla="*/ 165100 h 2101850"/>
                <a:gd name="connsiteX8" fmla="*/ 676275 w 1206500"/>
                <a:gd name="connsiteY8" fmla="*/ 92075 h 2101850"/>
                <a:gd name="connsiteX9" fmla="*/ 800100 w 1206500"/>
                <a:gd name="connsiteY9" fmla="*/ 0 h 2101850"/>
                <a:gd name="connsiteX10" fmla="*/ 831850 w 1206500"/>
                <a:gd name="connsiteY10" fmla="*/ 47625 h 2101850"/>
                <a:gd name="connsiteX11" fmla="*/ 269875 w 1206500"/>
                <a:gd name="connsiteY11" fmla="*/ 422275 h 2101850"/>
                <a:gd name="connsiteX12" fmla="*/ 282575 w 1206500"/>
                <a:gd name="connsiteY12" fmla="*/ 358775 h 2101850"/>
                <a:gd name="connsiteX13" fmla="*/ 409575 w 1206500"/>
                <a:gd name="connsiteY13" fmla="*/ 311150 h 2101850"/>
                <a:gd name="connsiteX14" fmla="*/ 457200 w 1206500"/>
                <a:gd name="connsiteY14" fmla="*/ 736600 h 2101850"/>
                <a:gd name="connsiteX15" fmla="*/ 511175 w 1206500"/>
                <a:gd name="connsiteY15" fmla="*/ 1016000 h 2101850"/>
                <a:gd name="connsiteX16" fmla="*/ 581025 w 1206500"/>
                <a:gd name="connsiteY16" fmla="*/ 1219200 h 2101850"/>
                <a:gd name="connsiteX17" fmla="*/ 625475 w 1206500"/>
                <a:gd name="connsiteY17" fmla="*/ 1333500 h 2101850"/>
                <a:gd name="connsiteX18" fmla="*/ 596900 w 1206500"/>
                <a:gd name="connsiteY18" fmla="*/ 1454150 h 2101850"/>
                <a:gd name="connsiteX19" fmla="*/ 482600 w 1206500"/>
                <a:gd name="connsiteY19" fmla="*/ 1679575 h 2101850"/>
                <a:gd name="connsiteX20" fmla="*/ 358775 w 1206500"/>
                <a:gd name="connsiteY20" fmla="*/ 1978025 h 2101850"/>
                <a:gd name="connsiteX21" fmla="*/ 305377 w 1206500"/>
                <a:gd name="connsiteY21" fmla="*/ 1933767 h 2101850"/>
                <a:gd name="connsiteX22" fmla="*/ 155286 w 1206500"/>
                <a:gd name="connsiteY22" fmla="*/ 1886432 h 2101850"/>
                <a:gd name="connsiteX23" fmla="*/ 127192 w 1206500"/>
                <a:gd name="connsiteY23" fmla="*/ 2101850 h 2101850"/>
                <a:gd name="connsiteX24" fmla="*/ 0 w 1206500"/>
                <a:gd name="connsiteY24" fmla="*/ 2079625 h 2101850"/>
                <a:gd name="connsiteX25" fmla="*/ 41275 w 1206500"/>
                <a:gd name="connsiteY25" fmla="*/ 1860550 h 2101850"/>
                <a:gd name="connsiteX26" fmla="*/ 209550 w 1206500"/>
                <a:gd name="connsiteY26" fmla="*/ 1889125 h 2101850"/>
                <a:gd name="connsiteX27" fmla="*/ 333375 w 1206500"/>
                <a:gd name="connsiteY27" fmla="*/ 1666875 h 2101850"/>
                <a:gd name="connsiteX28" fmla="*/ 327025 w 1206500"/>
                <a:gd name="connsiteY28" fmla="*/ 1571625 h 2101850"/>
                <a:gd name="connsiteX29" fmla="*/ 266700 w 1206500"/>
                <a:gd name="connsiteY29" fmla="*/ 1508125 h 2101850"/>
                <a:gd name="connsiteX30" fmla="*/ 241300 w 1206500"/>
                <a:gd name="connsiteY30" fmla="*/ 1330325 h 2101850"/>
                <a:gd name="connsiteX31" fmla="*/ 212725 w 1206500"/>
                <a:gd name="connsiteY31" fmla="*/ 1203325 h 2101850"/>
                <a:gd name="connsiteX32" fmla="*/ 171450 w 1206500"/>
                <a:gd name="connsiteY32" fmla="*/ 1174750 h 2101850"/>
                <a:gd name="connsiteX33" fmla="*/ 282575 w 1206500"/>
                <a:gd name="connsiteY33" fmla="*/ 1095375 h 2101850"/>
                <a:gd name="connsiteX34" fmla="*/ 250825 w 1206500"/>
                <a:gd name="connsiteY34" fmla="*/ 1047750 h 2101850"/>
                <a:gd name="connsiteX35" fmla="*/ 228600 w 1206500"/>
                <a:gd name="connsiteY35" fmla="*/ 901700 h 2101850"/>
                <a:gd name="connsiteX36" fmla="*/ 180975 w 1206500"/>
                <a:gd name="connsiteY36" fmla="*/ 908050 h 2101850"/>
                <a:gd name="connsiteX37" fmla="*/ 111125 w 1206500"/>
                <a:gd name="connsiteY37" fmla="*/ 777875 h 2101850"/>
                <a:gd name="connsiteX0" fmla="*/ 1206500 w 1206500"/>
                <a:gd name="connsiteY0" fmla="*/ 793750 h 2101850"/>
                <a:gd name="connsiteX1" fmla="*/ 1136650 w 1206500"/>
                <a:gd name="connsiteY1" fmla="*/ 936625 h 2101850"/>
                <a:gd name="connsiteX2" fmla="*/ 1089025 w 1206500"/>
                <a:gd name="connsiteY2" fmla="*/ 1219200 h 2101850"/>
                <a:gd name="connsiteX3" fmla="*/ 996950 w 1206500"/>
                <a:gd name="connsiteY3" fmla="*/ 1222375 h 2101850"/>
                <a:gd name="connsiteX4" fmla="*/ 958850 w 1206500"/>
                <a:gd name="connsiteY4" fmla="*/ 1108075 h 2101850"/>
                <a:gd name="connsiteX5" fmla="*/ 911225 w 1206500"/>
                <a:gd name="connsiteY5" fmla="*/ 1069975 h 2101850"/>
                <a:gd name="connsiteX6" fmla="*/ 825500 w 1206500"/>
                <a:gd name="connsiteY6" fmla="*/ 530225 h 2101850"/>
                <a:gd name="connsiteX7" fmla="*/ 676275 w 1206500"/>
                <a:gd name="connsiteY7" fmla="*/ 165100 h 2101850"/>
                <a:gd name="connsiteX8" fmla="*/ 676275 w 1206500"/>
                <a:gd name="connsiteY8" fmla="*/ 92075 h 2101850"/>
                <a:gd name="connsiteX9" fmla="*/ 800100 w 1206500"/>
                <a:gd name="connsiteY9" fmla="*/ 0 h 2101850"/>
                <a:gd name="connsiteX10" fmla="*/ 831850 w 1206500"/>
                <a:gd name="connsiteY10" fmla="*/ 47625 h 2101850"/>
                <a:gd name="connsiteX11" fmla="*/ 269875 w 1206500"/>
                <a:gd name="connsiteY11" fmla="*/ 422275 h 2101850"/>
                <a:gd name="connsiteX12" fmla="*/ 282575 w 1206500"/>
                <a:gd name="connsiteY12" fmla="*/ 358775 h 2101850"/>
                <a:gd name="connsiteX13" fmla="*/ 409575 w 1206500"/>
                <a:gd name="connsiteY13" fmla="*/ 311150 h 2101850"/>
                <a:gd name="connsiteX14" fmla="*/ 457200 w 1206500"/>
                <a:gd name="connsiteY14" fmla="*/ 736600 h 2101850"/>
                <a:gd name="connsiteX15" fmla="*/ 511175 w 1206500"/>
                <a:gd name="connsiteY15" fmla="*/ 1016000 h 2101850"/>
                <a:gd name="connsiteX16" fmla="*/ 581025 w 1206500"/>
                <a:gd name="connsiteY16" fmla="*/ 1219200 h 2101850"/>
                <a:gd name="connsiteX17" fmla="*/ 625475 w 1206500"/>
                <a:gd name="connsiteY17" fmla="*/ 1333500 h 2101850"/>
                <a:gd name="connsiteX18" fmla="*/ 596900 w 1206500"/>
                <a:gd name="connsiteY18" fmla="*/ 1454150 h 2101850"/>
                <a:gd name="connsiteX19" fmla="*/ 482600 w 1206500"/>
                <a:gd name="connsiteY19" fmla="*/ 1679575 h 2101850"/>
                <a:gd name="connsiteX20" fmla="*/ 358775 w 1206500"/>
                <a:gd name="connsiteY20" fmla="*/ 1978025 h 2101850"/>
                <a:gd name="connsiteX21" fmla="*/ 305377 w 1206500"/>
                <a:gd name="connsiteY21" fmla="*/ 1933767 h 2101850"/>
                <a:gd name="connsiteX22" fmla="*/ 155286 w 1206500"/>
                <a:gd name="connsiteY22" fmla="*/ 1886432 h 2101850"/>
                <a:gd name="connsiteX23" fmla="*/ 127192 w 1206500"/>
                <a:gd name="connsiteY23" fmla="*/ 2101850 h 2101850"/>
                <a:gd name="connsiteX24" fmla="*/ 0 w 1206500"/>
                <a:gd name="connsiteY24" fmla="*/ 2079625 h 2101850"/>
                <a:gd name="connsiteX25" fmla="*/ 41275 w 1206500"/>
                <a:gd name="connsiteY25" fmla="*/ 1860550 h 2101850"/>
                <a:gd name="connsiteX26" fmla="*/ 206471 w 1206500"/>
                <a:gd name="connsiteY26" fmla="*/ 1898361 h 2101850"/>
                <a:gd name="connsiteX27" fmla="*/ 333375 w 1206500"/>
                <a:gd name="connsiteY27" fmla="*/ 1666875 h 2101850"/>
                <a:gd name="connsiteX28" fmla="*/ 327025 w 1206500"/>
                <a:gd name="connsiteY28" fmla="*/ 1571625 h 2101850"/>
                <a:gd name="connsiteX29" fmla="*/ 266700 w 1206500"/>
                <a:gd name="connsiteY29" fmla="*/ 1508125 h 2101850"/>
                <a:gd name="connsiteX30" fmla="*/ 241300 w 1206500"/>
                <a:gd name="connsiteY30" fmla="*/ 1330325 h 2101850"/>
                <a:gd name="connsiteX31" fmla="*/ 212725 w 1206500"/>
                <a:gd name="connsiteY31" fmla="*/ 1203325 h 2101850"/>
                <a:gd name="connsiteX32" fmla="*/ 171450 w 1206500"/>
                <a:gd name="connsiteY32" fmla="*/ 1174750 h 2101850"/>
                <a:gd name="connsiteX33" fmla="*/ 282575 w 1206500"/>
                <a:gd name="connsiteY33" fmla="*/ 1095375 h 2101850"/>
                <a:gd name="connsiteX34" fmla="*/ 250825 w 1206500"/>
                <a:gd name="connsiteY34" fmla="*/ 1047750 h 2101850"/>
                <a:gd name="connsiteX35" fmla="*/ 228600 w 1206500"/>
                <a:gd name="connsiteY35" fmla="*/ 901700 h 2101850"/>
                <a:gd name="connsiteX36" fmla="*/ 180975 w 1206500"/>
                <a:gd name="connsiteY36" fmla="*/ 908050 h 2101850"/>
                <a:gd name="connsiteX37" fmla="*/ 111125 w 1206500"/>
                <a:gd name="connsiteY37" fmla="*/ 777875 h 2101850"/>
                <a:gd name="connsiteX0" fmla="*/ 1206500 w 1206500"/>
                <a:gd name="connsiteY0" fmla="*/ 793750 h 2111630"/>
                <a:gd name="connsiteX1" fmla="*/ 1136650 w 1206500"/>
                <a:gd name="connsiteY1" fmla="*/ 936625 h 2111630"/>
                <a:gd name="connsiteX2" fmla="*/ 1089025 w 1206500"/>
                <a:gd name="connsiteY2" fmla="*/ 1219200 h 2111630"/>
                <a:gd name="connsiteX3" fmla="*/ 996950 w 1206500"/>
                <a:gd name="connsiteY3" fmla="*/ 1222375 h 2111630"/>
                <a:gd name="connsiteX4" fmla="*/ 958850 w 1206500"/>
                <a:gd name="connsiteY4" fmla="*/ 1108075 h 2111630"/>
                <a:gd name="connsiteX5" fmla="*/ 911225 w 1206500"/>
                <a:gd name="connsiteY5" fmla="*/ 1069975 h 2111630"/>
                <a:gd name="connsiteX6" fmla="*/ 825500 w 1206500"/>
                <a:gd name="connsiteY6" fmla="*/ 530225 h 2111630"/>
                <a:gd name="connsiteX7" fmla="*/ 676275 w 1206500"/>
                <a:gd name="connsiteY7" fmla="*/ 165100 h 2111630"/>
                <a:gd name="connsiteX8" fmla="*/ 676275 w 1206500"/>
                <a:gd name="connsiteY8" fmla="*/ 92075 h 2111630"/>
                <a:gd name="connsiteX9" fmla="*/ 800100 w 1206500"/>
                <a:gd name="connsiteY9" fmla="*/ 0 h 2111630"/>
                <a:gd name="connsiteX10" fmla="*/ 831850 w 1206500"/>
                <a:gd name="connsiteY10" fmla="*/ 47625 h 2111630"/>
                <a:gd name="connsiteX11" fmla="*/ 269875 w 1206500"/>
                <a:gd name="connsiteY11" fmla="*/ 422275 h 2111630"/>
                <a:gd name="connsiteX12" fmla="*/ 282575 w 1206500"/>
                <a:gd name="connsiteY12" fmla="*/ 358775 h 2111630"/>
                <a:gd name="connsiteX13" fmla="*/ 409575 w 1206500"/>
                <a:gd name="connsiteY13" fmla="*/ 311150 h 2111630"/>
                <a:gd name="connsiteX14" fmla="*/ 457200 w 1206500"/>
                <a:gd name="connsiteY14" fmla="*/ 736600 h 2111630"/>
                <a:gd name="connsiteX15" fmla="*/ 511175 w 1206500"/>
                <a:gd name="connsiteY15" fmla="*/ 1016000 h 2111630"/>
                <a:gd name="connsiteX16" fmla="*/ 581025 w 1206500"/>
                <a:gd name="connsiteY16" fmla="*/ 1219200 h 2111630"/>
                <a:gd name="connsiteX17" fmla="*/ 625475 w 1206500"/>
                <a:gd name="connsiteY17" fmla="*/ 1333500 h 2111630"/>
                <a:gd name="connsiteX18" fmla="*/ 596900 w 1206500"/>
                <a:gd name="connsiteY18" fmla="*/ 1454150 h 2111630"/>
                <a:gd name="connsiteX19" fmla="*/ 482600 w 1206500"/>
                <a:gd name="connsiteY19" fmla="*/ 1679575 h 2111630"/>
                <a:gd name="connsiteX20" fmla="*/ 358775 w 1206500"/>
                <a:gd name="connsiteY20" fmla="*/ 1978025 h 2111630"/>
                <a:gd name="connsiteX21" fmla="*/ 305377 w 1206500"/>
                <a:gd name="connsiteY21" fmla="*/ 1933767 h 2111630"/>
                <a:gd name="connsiteX22" fmla="*/ 155286 w 1206500"/>
                <a:gd name="connsiteY22" fmla="*/ 1886432 h 2111630"/>
                <a:gd name="connsiteX23" fmla="*/ 122302 w 1206500"/>
                <a:gd name="connsiteY23" fmla="*/ 2111630 h 2111630"/>
                <a:gd name="connsiteX24" fmla="*/ 0 w 1206500"/>
                <a:gd name="connsiteY24" fmla="*/ 2079625 h 2111630"/>
                <a:gd name="connsiteX25" fmla="*/ 41275 w 1206500"/>
                <a:gd name="connsiteY25" fmla="*/ 1860550 h 2111630"/>
                <a:gd name="connsiteX26" fmla="*/ 206471 w 1206500"/>
                <a:gd name="connsiteY26" fmla="*/ 1898361 h 2111630"/>
                <a:gd name="connsiteX27" fmla="*/ 333375 w 1206500"/>
                <a:gd name="connsiteY27" fmla="*/ 1666875 h 2111630"/>
                <a:gd name="connsiteX28" fmla="*/ 327025 w 1206500"/>
                <a:gd name="connsiteY28" fmla="*/ 1571625 h 2111630"/>
                <a:gd name="connsiteX29" fmla="*/ 266700 w 1206500"/>
                <a:gd name="connsiteY29" fmla="*/ 1508125 h 2111630"/>
                <a:gd name="connsiteX30" fmla="*/ 241300 w 1206500"/>
                <a:gd name="connsiteY30" fmla="*/ 1330325 h 2111630"/>
                <a:gd name="connsiteX31" fmla="*/ 212725 w 1206500"/>
                <a:gd name="connsiteY31" fmla="*/ 1203325 h 2111630"/>
                <a:gd name="connsiteX32" fmla="*/ 171450 w 1206500"/>
                <a:gd name="connsiteY32" fmla="*/ 1174750 h 2111630"/>
                <a:gd name="connsiteX33" fmla="*/ 282575 w 1206500"/>
                <a:gd name="connsiteY33" fmla="*/ 1095375 h 2111630"/>
                <a:gd name="connsiteX34" fmla="*/ 250825 w 1206500"/>
                <a:gd name="connsiteY34" fmla="*/ 1047750 h 2111630"/>
                <a:gd name="connsiteX35" fmla="*/ 228600 w 1206500"/>
                <a:gd name="connsiteY35" fmla="*/ 901700 h 2111630"/>
                <a:gd name="connsiteX36" fmla="*/ 180975 w 1206500"/>
                <a:gd name="connsiteY36" fmla="*/ 908050 h 2111630"/>
                <a:gd name="connsiteX37" fmla="*/ 111125 w 1206500"/>
                <a:gd name="connsiteY37" fmla="*/ 777875 h 2111630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269875 w 1206500"/>
                <a:gd name="connsiteY11" fmla="*/ 422275 h 2104295"/>
                <a:gd name="connsiteX12" fmla="*/ 282575 w 1206500"/>
                <a:gd name="connsiteY12" fmla="*/ 358775 h 2104295"/>
                <a:gd name="connsiteX13" fmla="*/ 409575 w 1206500"/>
                <a:gd name="connsiteY13" fmla="*/ 311150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55286 w 1206500"/>
                <a:gd name="connsiteY22" fmla="*/ 1886432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269875 w 1206500"/>
                <a:gd name="connsiteY11" fmla="*/ 422275 h 2104295"/>
                <a:gd name="connsiteX12" fmla="*/ 282575 w 1206500"/>
                <a:gd name="connsiteY12" fmla="*/ 358775 h 2104295"/>
                <a:gd name="connsiteX13" fmla="*/ 409575 w 1206500"/>
                <a:gd name="connsiteY13" fmla="*/ 311150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65065 w 1206500"/>
                <a:gd name="connsiteY22" fmla="*/ 1888877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269875 w 1206500"/>
                <a:gd name="connsiteY11" fmla="*/ 422275 h 2104295"/>
                <a:gd name="connsiteX12" fmla="*/ 282575 w 1206500"/>
                <a:gd name="connsiteY12" fmla="*/ 353885 h 2104295"/>
                <a:gd name="connsiteX13" fmla="*/ 409575 w 1206500"/>
                <a:gd name="connsiteY13" fmla="*/ 311150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65065 w 1206500"/>
                <a:gd name="connsiteY22" fmla="*/ 1888877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269875 w 1206500"/>
                <a:gd name="connsiteY11" fmla="*/ 422275 h 2104295"/>
                <a:gd name="connsiteX12" fmla="*/ 282575 w 1206500"/>
                <a:gd name="connsiteY12" fmla="*/ 353885 h 2104295"/>
                <a:gd name="connsiteX13" fmla="*/ 404685 w 1206500"/>
                <a:gd name="connsiteY13" fmla="*/ 289146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65065 w 1206500"/>
                <a:gd name="connsiteY22" fmla="*/ 1888877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06500" h="2104295">
                  <a:moveTo>
                    <a:pt x="1206500" y="793750"/>
                  </a:moveTo>
                  <a:lnTo>
                    <a:pt x="1136650" y="936625"/>
                  </a:lnTo>
                  <a:lnTo>
                    <a:pt x="1089025" y="1219200"/>
                  </a:lnTo>
                  <a:lnTo>
                    <a:pt x="996950" y="1222375"/>
                  </a:lnTo>
                  <a:lnTo>
                    <a:pt x="958850" y="1108075"/>
                  </a:lnTo>
                  <a:lnTo>
                    <a:pt x="911225" y="1069975"/>
                  </a:lnTo>
                  <a:lnTo>
                    <a:pt x="825500" y="530225"/>
                  </a:lnTo>
                  <a:lnTo>
                    <a:pt x="676275" y="165100"/>
                  </a:lnTo>
                  <a:lnTo>
                    <a:pt x="676275" y="92075"/>
                  </a:lnTo>
                  <a:lnTo>
                    <a:pt x="800100" y="0"/>
                  </a:lnTo>
                  <a:lnTo>
                    <a:pt x="831850" y="47625"/>
                  </a:lnTo>
                  <a:lnTo>
                    <a:pt x="269875" y="422275"/>
                  </a:lnTo>
                  <a:lnTo>
                    <a:pt x="282575" y="353885"/>
                  </a:lnTo>
                  <a:lnTo>
                    <a:pt x="404685" y="289146"/>
                  </a:lnTo>
                  <a:lnTo>
                    <a:pt x="457200" y="736600"/>
                  </a:lnTo>
                  <a:lnTo>
                    <a:pt x="511175" y="1016000"/>
                  </a:lnTo>
                  <a:lnTo>
                    <a:pt x="581025" y="1219200"/>
                  </a:lnTo>
                  <a:lnTo>
                    <a:pt x="625475" y="1333500"/>
                  </a:lnTo>
                  <a:lnTo>
                    <a:pt x="596900" y="1454150"/>
                  </a:lnTo>
                  <a:lnTo>
                    <a:pt x="482600" y="1679575"/>
                  </a:lnTo>
                  <a:lnTo>
                    <a:pt x="358775" y="1978025"/>
                  </a:lnTo>
                  <a:lnTo>
                    <a:pt x="305377" y="1933767"/>
                  </a:lnTo>
                  <a:lnTo>
                    <a:pt x="165065" y="1888877"/>
                  </a:lnTo>
                  <a:lnTo>
                    <a:pt x="122302" y="2104295"/>
                  </a:lnTo>
                  <a:lnTo>
                    <a:pt x="0" y="2079625"/>
                  </a:lnTo>
                  <a:lnTo>
                    <a:pt x="41275" y="1860550"/>
                  </a:lnTo>
                  <a:lnTo>
                    <a:pt x="206471" y="1898361"/>
                  </a:lnTo>
                  <a:lnTo>
                    <a:pt x="333375" y="1666875"/>
                  </a:lnTo>
                  <a:lnTo>
                    <a:pt x="327025" y="1571625"/>
                  </a:lnTo>
                  <a:lnTo>
                    <a:pt x="266700" y="1508125"/>
                  </a:lnTo>
                  <a:lnTo>
                    <a:pt x="241300" y="1330325"/>
                  </a:lnTo>
                  <a:lnTo>
                    <a:pt x="212725" y="1203325"/>
                  </a:lnTo>
                  <a:lnTo>
                    <a:pt x="171450" y="1174750"/>
                  </a:lnTo>
                  <a:lnTo>
                    <a:pt x="282575" y="1095375"/>
                  </a:lnTo>
                  <a:lnTo>
                    <a:pt x="250825" y="1047750"/>
                  </a:lnTo>
                  <a:lnTo>
                    <a:pt x="228600" y="901700"/>
                  </a:lnTo>
                  <a:lnTo>
                    <a:pt x="180975" y="908050"/>
                  </a:lnTo>
                  <a:lnTo>
                    <a:pt x="111125" y="777875"/>
                  </a:lnTo>
                </a:path>
              </a:pathLst>
            </a:custGeom>
            <a:noFill/>
            <a:ln w="38100">
              <a:solidFill>
                <a:srgbClr val="EA40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Vapaamuotoinen: Muoto 14">
              <a:extLst>
                <a:ext uri="{FF2B5EF4-FFF2-40B4-BE49-F238E27FC236}">
                  <a16:creationId xmlns:a16="http://schemas.microsoft.com/office/drawing/2014/main" id="{4E77CE33-3017-046A-1458-07233AC6AFE3}"/>
                </a:ext>
              </a:extLst>
            </p:cNvPr>
            <p:cNvSpPr/>
            <p:nvPr/>
          </p:nvSpPr>
          <p:spPr>
            <a:xfrm>
              <a:off x="1600199" y="911191"/>
              <a:ext cx="573017" cy="1381159"/>
            </a:xfrm>
            <a:custGeom>
              <a:avLst/>
              <a:gdLst>
                <a:gd name="connsiteX0" fmla="*/ 241300 w 596900"/>
                <a:gd name="connsiteY0" fmla="*/ 1349375 h 1349375"/>
                <a:gd name="connsiteX1" fmla="*/ 596900 w 596900"/>
                <a:gd name="connsiteY1" fmla="*/ 1292225 h 1349375"/>
                <a:gd name="connsiteX2" fmla="*/ 514350 w 596900"/>
                <a:gd name="connsiteY2" fmla="*/ 590550 h 1349375"/>
                <a:gd name="connsiteX3" fmla="*/ 25400 w 596900"/>
                <a:gd name="connsiteY3" fmla="*/ 327025 h 1349375"/>
                <a:gd name="connsiteX4" fmla="*/ 0 w 596900"/>
                <a:gd name="connsiteY4" fmla="*/ 307975 h 1349375"/>
                <a:gd name="connsiteX5" fmla="*/ 22225 w 596900"/>
                <a:gd name="connsiteY5" fmla="*/ 161925 h 1349375"/>
                <a:gd name="connsiteX6" fmla="*/ 152400 w 596900"/>
                <a:gd name="connsiteY6" fmla="*/ 0 h 1349375"/>
                <a:gd name="connsiteX0" fmla="*/ 241300 w 573017"/>
                <a:gd name="connsiteY0" fmla="*/ 1349375 h 1349375"/>
                <a:gd name="connsiteX1" fmla="*/ 573017 w 573017"/>
                <a:gd name="connsiteY1" fmla="*/ 1288813 h 1349375"/>
                <a:gd name="connsiteX2" fmla="*/ 514350 w 573017"/>
                <a:gd name="connsiteY2" fmla="*/ 590550 h 1349375"/>
                <a:gd name="connsiteX3" fmla="*/ 25400 w 573017"/>
                <a:gd name="connsiteY3" fmla="*/ 327025 h 1349375"/>
                <a:gd name="connsiteX4" fmla="*/ 0 w 573017"/>
                <a:gd name="connsiteY4" fmla="*/ 307975 h 1349375"/>
                <a:gd name="connsiteX5" fmla="*/ 22225 w 573017"/>
                <a:gd name="connsiteY5" fmla="*/ 161925 h 1349375"/>
                <a:gd name="connsiteX6" fmla="*/ 152400 w 573017"/>
                <a:gd name="connsiteY6" fmla="*/ 0 h 1349375"/>
                <a:gd name="connsiteX0" fmla="*/ 241300 w 573017"/>
                <a:gd name="connsiteY0" fmla="*/ 1349375 h 1349375"/>
                <a:gd name="connsiteX1" fmla="*/ 573017 w 573017"/>
                <a:gd name="connsiteY1" fmla="*/ 1288813 h 1349375"/>
                <a:gd name="connsiteX2" fmla="*/ 504114 w 573017"/>
                <a:gd name="connsiteY2" fmla="*/ 590550 h 1349375"/>
                <a:gd name="connsiteX3" fmla="*/ 25400 w 573017"/>
                <a:gd name="connsiteY3" fmla="*/ 327025 h 1349375"/>
                <a:gd name="connsiteX4" fmla="*/ 0 w 573017"/>
                <a:gd name="connsiteY4" fmla="*/ 307975 h 1349375"/>
                <a:gd name="connsiteX5" fmla="*/ 22225 w 573017"/>
                <a:gd name="connsiteY5" fmla="*/ 161925 h 1349375"/>
                <a:gd name="connsiteX6" fmla="*/ 152400 w 573017"/>
                <a:gd name="connsiteY6" fmla="*/ 0 h 1349375"/>
                <a:gd name="connsiteX0" fmla="*/ 241300 w 573017"/>
                <a:gd name="connsiteY0" fmla="*/ 1349375 h 1349375"/>
                <a:gd name="connsiteX1" fmla="*/ 573017 w 573017"/>
                <a:gd name="connsiteY1" fmla="*/ 1288813 h 1349375"/>
                <a:gd name="connsiteX2" fmla="*/ 504114 w 573017"/>
                <a:gd name="connsiteY2" fmla="*/ 590550 h 1349375"/>
                <a:gd name="connsiteX3" fmla="*/ 25400 w 573017"/>
                <a:gd name="connsiteY3" fmla="*/ 327025 h 1349375"/>
                <a:gd name="connsiteX4" fmla="*/ 0 w 573017"/>
                <a:gd name="connsiteY4" fmla="*/ 307975 h 1349375"/>
                <a:gd name="connsiteX5" fmla="*/ 22225 w 573017"/>
                <a:gd name="connsiteY5" fmla="*/ 161925 h 1349375"/>
                <a:gd name="connsiteX6" fmla="*/ 152400 w 573017"/>
                <a:gd name="connsiteY6" fmla="*/ 0 h 1349375"/>
                <a:gd name="connsiteX0" fmla="*/ 241300 w 573017"/>
                <a:gd name="connsiteY0" fmla="*/ 1381159 h 1381159"/>
                <a:gd name="connsiteX1" fmla="*/ 573017 w 573017"/>
                <a:gd name="connsiteY1" fmla="*/ 1320597 h 1381159"/>
                <a:gd name="connsiteX2" fmla="*/ 504114 w 573017"/>
                <a:gd name="connsiteY2" fmla="*/ 622334 h 1381159"/>
                <a:gd name="connsiteX3" fmla="*/ 25400 w 573017"/>
                <a:gd name="connsiteY3" fmla="*/ 358809 h 1381159"/>
                <a:gd name="connsiteX4" fmla="*/ 0 w 573017"/>
                <a:gd name="connsiteY4" fmla="*/ 339759 h 1381159"/>
                <a:gd name="connsiteX5" fmla="*/ 22225 w 573017"/>
                <a:gd name="connsiteY5" fmla="*/ 193709 h 1381159"/>
                <a:gd name="connsiteX6" fmla="*/ 174404 w 573017"/>
                <a:gd name="connsiteY6" fmla="*/ 0 h 138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017" h="1381159">
                  <a:moveTo>
                    <a:pt x="241300" y="1381159"/>
                  </a:moveTo>
                  <a:lnTo>
                    <a:pt x="573017" y="1320597"/>
                  </a:lnTo>
                  <a:cubicBezTo>
                    <a:pt x="539814" y="1087843"/>
                    <a:pt x="527082" y="855088"/>
                    <a:pt x="504114" y="622334"/>
                  </a:cubicBezTo>
                  <a:lnTo>
                    <a:pt x="25400" y="358809"/>
                  </a:lnTo>
                  <a:lnTo>
                    <a:pt x="0" y="339759"/>
                  </a:lnTo>
                  <a:lnTo>
                    <a:pt x="22225" y="193709"/>
                  </a:lnTo>
                  <a:lnTo>
                    <a:pt x="174404" y="0"/>
                  </a:lnTo>
                </a:path>
              </a:pathLst>
            </a:custGeom>
            <a:noFill/>
            <a:ln w="38100">
              <a:solidFill>
                <a:srgbClr val="EA40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Vapaamuotoinen: Muoto 15">
              <a:extLst>
                <a:ext uri="{FF2B5EF4-FFF2-40B4-BE49-F238E27FC236}">
                  <a16:creationId xmlns:a16="http://schemas.microsoft.com/office/drawing/2014/main" id="{AF000F8D-5246-C19B-B19C-7C3D3DBD0CCB}"/>
                </a:ext>
              </a:extLst>
            </p:cNvPr>
            <p:cNvSpPr/>
            <p:nvPr/>
          </p:nvSpPr>
          <p:spPr>
            <a:xfrm>
              <a:off x="2911475" y="1454150"/>
              <a:ext cx="669925" cy="854075"/>
            </a:xfrm>
            <a:custGeom>
              <a:avLst/>
              <a:gdLst>
                <a:gd name="connsiteX0" fmla="*/ 0 w 669925"/>
                <a:gd name="connsiteY0" fmla="*/ 854075 h 854075"/>
                <a:gd name="connsiteX1" fmla="*/ 88900 w 669925"/>
                <a:gd name="connsiteY1" fmla="*/ 695325 h 854075"/>
                <a:gd name="connsiteX2" fmla="*/ 79375 w 669925"/>
                <a:gd name="connsiteY2" fmla="*/ 641350 h 854075"/>
                <a:gd name="connsiteX3" fmla="*/ 352425 w 669925"/>
                <a:gd name="connsiteY3" fmla="*/ 95250 h 854075"/>
                <a:gd name="connsiteX4" fmla="*/ 473075 w 669925"/>
                <a:gd name="connsiteY4" fmla="*/ 79375 h 854075"/>
                <a:gd name="connsiteX5" fmla="*/ 587375 w 669925"/>
                <a:gd name="connsiteY5" fmla="*/ 0 h 854075"/>
                <a:gd name="connsiteX6" fmla="*/ 669925 w 669925"/>
                <a:gd name="connsiteY6" fmla="*/ 9525 h 8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9925" h="854075">
                  <a:moveTo>
                    <a:pt x="0" y="854075"/>
                  </a:moveTo>
                  <a:lnTo>
                    <a:pt x="88900" y="695325"/>
                  </a:lnTo>
                  <a:lnTo>
                    <a:pt x="79375" y="641350"/>
                  </a:lnTo>
                  <a:lnTo>
                    <a:pt x="352425" y="95250"/>
                  </a:lnTo>
                  <a:lnTo>
                    <a:pt x="473075" y="79375"/>
                  </a:lnTo>
                  <a:lnTo>
                    <a:pt x="587375" y="0"/>
                  </a:lnTo>
                  <a:lnTo>
                    <a:pt x="669925" y="9525"/>
                  </a:lnTo>
                </a:path>
              </a:pathLst>
            </a:custGeom>
            <a:noFill/>
            <a:ln w="38100">
              <a:solidFill>
                <a:srgbClr val="EA40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Vapaamuotoinen: Muoto 16">
              <a:extLst>
                <a:ext uri="{FF2B5EF4-FFF2-40B4-BE49-F238E27FC236}">
                  <a16:creationId xmlns:a16="http://schemas.microsoft.com/office/drawing/2014/main" id="{31ADF2A8-5DC6-8D6D-9CA9-D85B4D808715}"/>
                </a:ext>
              </a:extLst>
            </p:cNvPr>
            <p:cNvSpPr/>
            <p:nvPr/>
          </p:nvSpPr>
          <p:spPr>
            <a:xfrm>
              <a:off x="3482976" y="906080"/>
              <a:ext cx="128714" cy="656020"/>
            </a:xfrm>
            <a:custGeom>
              <a:avLst/>
              <a:gdLst>
                <a:gd name="connsiteX0" fmla="*/ 107950 w 123825"/>
                <a:gd name="connsiteY0" fmla="*/ 552450 h 641350"/>
                <a:gd name="connsiteX1" fmla="*/ 114300 w 123825"/>
                <a:gd name="connsiteY1" fmla="*/ 609600 h 641350"/>
                <a:gd name="connsiteX2" fmla="*/ 79375 w 123825"/>
                <a:gd name="connsiteY2" fmla="*/ 635000 h 641350"/>
                <a:gd name="connsiteX3" fmla="*/ 28575 w 123825"/>
                <a:gd name="connsiteY3" fmla="*/ 641350 h 641350"/>
                <a:gd name="connsiteX4" fmla="*/ 0 w 123825"/>
                <a:gd name="connsiteY4" fmla="*/ 311150 h 641350"/>
                <a:gd name="connsiteX5" fmla="*/ 123825 w 123825"/>
                <a:gd name="connsiteY5" fmla="*/ 0 h 641350"/>
                <a:gd name="connsiteX0" fmla="*/ 103060 w 123825"/>
                <a:gd name="connsiteY0" fmla="*/ 525556 h 641350"/>
                <a:gd name="connsiteX1" fmla="*/ 114300 w 123825"/>
                <a:gd name="connsiteY1" fmla="*/ 609600 h 641350"/>
                <a:gd name="connsiteX2" fmla="*/ 79375 w 123825"/>
                <a:gd name="connsiteY2" fmla="*/ 635000 h 641350"/>
                <a:gd name="connsiteX3" fmla="*/ 28575 w 123825"/>
                <a:gd name="connsiteY3" fmla="*/ 641350 h 641350"/>
                <a:gd name="connsiteX4" fmla="*/ 0 w 123825"/>
                <a:gd name="connsiteY4" fmla="*/ 311150 h 641350"/>
                <a:gd name="connsiteX5" fmla="*/ 123825 w 123825"/>
                <a:gd name="connsiteY5" fmla="*/ 0 h 641350"/>
                <a:gd name="connsiteX0" fmla="*/ 103060 w 128714"/>
                <a:gd name="connsiteY0" fmla="*/ 540226 h 656020"/>
                <a:gd name="connsiteX1" fmla="*/ 114300 w 128714"/>
                <a:gd name="connsiteY1" fmla="*/ 624270 h 656020"/>
                <a:gd name="connsiteX2" fmla="*/ 79375 w 128714"/>
                <a:gd name="connsiteY2" fmla="*/ 649670 h 656020"/>
                <a:gd name="connsiteX3" fmla="*/ 28575 w 128714"/>
                <a:gd name="connsiteY3" fmla="*/ 656020 h 656020"/>
                <a:gd name="connsiteX4" fmla="*/ 0 w 128714"/>
                <a:gd name="connsiteY4" fmla="*/ 325820 h 656020"/>
                <a:gd name="connsiteX5" fmla="*/ 128714 w 128714"/>
                <a:gd name="connsiteY5" fmla="*/ 0 h 6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714" h="656020">
                  <a:moveTo>
                    <a:pt x="103060" y="540226"/>
                  </a:moveTo>
                  <a:lnTo>
                    <a:pt x="114300" y="624270"/>
                  </a:lnTo>
                  <a:lnTo>
                    <a:pt x="79375" y="649670"/>
                  </a:lnTo>
                  <a:lnTo>
                    <a:pt x="28575" y="656020"/>
                  </a:lnTo>
                  <a:lnTo>
                    <a:pt x="0" y="325820"/>
                  </a:lnTo>
                  <a:lnTo>
                    <a:pt x="128714" y="0"/>
                  </a:lnTo>
                </a:path>
              </a:pathLst>
            </a:custGeom>
            <a:noFill/>
            <a:ln w="38100">
              <a:solidFill>
                <a:srgbClr val="EA40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8" name="Sisällön paikkamerkki 19">
            <a:extLst>
              <a:ext uri="{FF2B5EF4-FFF2-40B4-BE49-F238E27FC236}">
                <a16:creationId xmlns:a16="http://schemas.microsoft.com/office/drawing/2014/main" id="{D2602C9C-085B-9E7B-6B31-82AE9FBFA71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21188" y="906463"/>
            <a:ext cx="3870325" cy="3327400"/>
          </a:xfrm>
        </p:spPr>
        <p:txBody>
          <a:bodyPr/>
          <a:lstStyle/>
          <a:p>
            <a:pPr marL="0" indent="0">
              <a:buNone/>
            </a:pPr>
            <a:r>
              <a:rPr lang="fi-FI"/>
              <a:t>11.7. klo 9:00 – 13.7.2025 klo 03:00</a:t>
            </a:r>
          </a:p>
          <a:p>
            <a:pPr marL="0" indent="0">
              <a:buNone/>
            </a:pPr>
            <a:r>
              <a:rPr lang="fi-FI"/>
              <a:t>Poistuva reitti </a:t>
            </a:r>
          </a:p>
          <a:p>
            <a:pPr marL="0" indent="0">
              <a:buNone/>
            </a:pPr>
            <a:r>
              <a:rPr lang="fi-FI"/>
              <a:t>Poikkeusreitti</a:t>
            </a:r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5A96A7BE-91C7-6542-21CD-8B2BF7115B5F}"/>
              </a:ext>
            </a:extLst>
          </p:cNvPr>
          <p:cNvCxnSpPr/>
          <p:nvPr/>
        </p:nvCxnSpPr>
        <p:spPr>
          <a:xfrm>
            <a:off x="5967663" y="1350276"/>
            <a:ext cx="968542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id="{A3B56D20-5495-9CEE-7D40-ADC575C588B2}"/>
              </a:ext>
            </a:extLst>
          </p:cNvPr>
          <p:cNvCxnSpPr/>
          <p:nvPr/>
        </p:nvCxnSpPr>
        <p:spPr>
          <a:xfrm>
            <a:off x="5967663" y="1698334"/>
            <a:ext cx="968542" cy="0"/>
          </a:xfrm>
          <a:prstGeom prst="line">
            <a:avLst/>
          </a:prstGeom>
          <a:ln w="57150">
            <a:solidFill>
              <a:srgbClr val="EA40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1A864400-6DDA-6EDF-2DB1-F8A20FB5F049}"/>
              </a:ext>
            </a:extLst>
          </p:cNvPr>
          <p:cNvCxnSpPr>
            <a:cxnSpLocks/>
          </p:cNvCxnSpPr>
          <p:nvPr/>
        </p:nvCxnSpPr>
        <p:spPr>
          <a:xfrm flipH="1">
            <a:off x="2992156" y="1601770"/>
            <a:ext cx="137712" cy="2878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BA0C238E-11BB-723C-0C88-BD73B217AC61}"/>
              </a:ext>
            </a:extLst>
          </p:cNvPr>
          <p:cNvCxnSpPr>
            <a:cxnSpLocks/>
          </p:cNvCxnSpPr>
          <p:nvPr/>
        </p:nvCxnSpPr>
        <p:spPr>
          <a:xfrm flipH="1" flipV="1">
            <a:off x="2603281" y="1851989"/>
            <a:ext cx="53568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nuoliyhdysviiva 25">
            <a:extLst>
              <a:ext uri="{FF2B5EF4-FFF2-40B4-BE49-F238E27FC236}">
                <a16:creationId xmlns:a16="http://schemas.microsoft.com/office/drawing/2014/main" id="{F0CC9EB9-98EA-E070-9948-1919C5C27F98}"/>
              </a:ext>
            </a:extLst>
          </p:cNvPr>
          <p:cNvCxnSpPr>
            <a:cxnSpLocks/>
          </p:cNvCxnSpPr>
          <p:nvPr/>
        </p:nvCxnSpPr>
        <p:spPr>
          <a:xfrm>
            <a:off x="2351484" y="2521289"/>
            <a:ext cx="66025" cy="280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D70BDA34-2BCE-8320-0DD8-2D4870962F43}"/>
              </a:ext>
            </a:extLst>
          </p:cNvPr>
          <p:cNvCxnSpPr>
            <a:cxnSpLocks/>
          </p:cNvCxnSpPr>
          <p:nvPr/>
        </p:nvCxnSpPr>
        <p:spPr>
          <a:xfrm>
            <a:off x="2212999" y="1956451"/>
            <a:ext cx="14418" cy="1759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4ABB0F70-BDFE-4071-10E7-06263124C03C}"/>
              </a:ext>
            </a:extLst>
          </p:cNvPr>
          <p:cNvCxnSpPr>
            <a:cxnSpLocks/>
          </p:cNvCxnSpPr>
          <p:nvPr/>
        </p:nvCxnSpPr>
        <p:spPr>
          <a:xfrm flipH="1" flipV="1">
            <a:off x="1860381" y="2767322"/>
            <a:ext cx="23310" cy="2323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38DBDA1F-13AE-1118-B695-4B6FB0DAB79E}"/>
              </a:ext>
            </a:extLst>
          </p:cNvPr>
          <p:cNvCxnSpPr>
            <a:cxnSpLocks/>
          </p:cNvCxnSpPr>
          <p:nvPr/>
        </p:nvCxnSpPr>
        <p:spPr>
          <a:xfrm flipH="1" flipV="1">
            <a:off x="1670662" y="1386163"/>
            <a:ext cx="242252" cy="1359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EFD5DFF1-D49E-9C62-9751-33AE4F9DDEEE}"/>
              </a:ext>
            </a:extLst>
          </p:cNvPr>
          <p:cNvCxnSpPr>
            <a:cxnSpLocks/>
          </p:cNvCxnSpPr>
          <p:nvPr/>
        </p:nvCxnSpPr>
        <p:spPr>
          <a:xfrm flipH="1" flipV="1">
            <a:off x="2066706" y="1975501"/>
            <a:ext cx="17076" cy="1812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740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AE1DB-25EE-067C-865F-06169B8C5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FF295225-9493-722C-89E8-16A49D12F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104" y="906463"/>
            <a:ext cx="3532760" cy="3327400"/>
          </a:xfrm>
          <a:ln w="6350">
            <a:solidFill>
              <a:schemeClr val="tx1"/>
            </a:solidFill>
            <a:prstDash val="solid"/>
          </a:ln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DA877656-2599-9E52-6F6F-C90FF1FCC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Poikkeusreitti linjalla 22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B4055DC-66CD-3979-493D-EE0D8684C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A7AA5-54C5-9E4F-9F3F-F7431D3BF93F}" type="slidenum">
              <a:rPr lang="en-FI" smtClean="0"/>
              <a:pPr/>
              <a:t>4</a:t>
            </a:fld>
            <a:endParaRPr lang="en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6F0E6CE-9149-717E-296D-6567D7C4D0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7133" y="4638985"/>
            <a:ext cx="2578573" cy="191161"/>
          </a:xfrm>
        </p:spPr>
        <p:txBody>
          <a:bodyPr/>
          <a:lstStyle/>
          <a:p>
            <a:r>
              <a:rPr lang="en-FI"/>
              <a:t>LAPPEENRANNAN SEUDUN JOUKKOLIIKENNE</a:t>
            </a:r>
          </a:p>
          <a:p>
            <a:endParaRPr lang="en-FI"/>
          </a:p>
        </p:txBody>
      </p:sp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60B58EAF-5A0B-CC62-AB6F-39CC433BD890}"/>
              </a:ext>
            </a:extLst>
          </p:cNvPr>
          <p:cNvSpPr/>
          <p:nvPr/>
        </p:nvSpPr>
        <p:spPr>
          <a:xfrm>
            <a:off x="1826419" y="3593306"/>
            <a:ext cx="688181" cy="290513"/>
          </a:xfrm>
          <a:custGeom>
            <a:avLst/>
            <a:gdLst>
              <a:gd name="connsiteX0" fmla="*/ 4762 w 688181"/>
              <a:gd name="connsiteY0" fmla="*/ 14288 h 290513"/>
              <a:gd name="connsiteX1" fmla="*/ 0 w 688181"/>
              <a:gd name="connsiteY1" fmla="*/ 85725 h 290513"/>
              <a:gd name="connsiteX2" fmla="*/ 142875 w 688181"/>
              <a:gd name="connsiteY2" fmla="*/ 0 h 290513"/>
              <a:gd name="connsiteX3" fmla="*/ 242887 w 688181"/>
              <a:gd name="connsiteY3" fmla="*/ 109538 h 290513"/>
              <a:gd name="connsiteX4" fmla="*/ 457200 w 688181"/>
              <a:gd name="connsiteY4" fmla="*/ 214313 h 290513"/>
              <a:gd name="connsiteX5" fmla="*/ 461962 w 688181"/>
              <a:gd name="connsiteY5" fmla="*/ 245269 h 290513"/>
              <a:gd name="connsiteX6" fmla="*/ 485775 w 688181"/>
              <a:gd name="connsiteY6" fmla="*/ 250032 h 290513"/>
              <a:gd name="connsiteX7" fmla="*/ 507206 w 688181"/>
              <a:gd name="connsiteY7" fmla="*/ 233363 h 290513"/>
              <a:gd name="connsiteX8" fmla="*/ 688181 w 688181"/>
              <a:gd name="connsiteY8" fmla="*/ 290513 h 290513"/>
              <a:gd name="connsiteX0" fmla="*/ 4762 w 688181"/>
              <a:gd name="connsiteY0" fmla="*/ 36292 h 290513"/>
              <a:gd name="connsiteX1" fmla="*/ 0 w 688181"/>
              <a:gd name="connsiteY1" fmla="*/ 85725 h 290513"/>
              <a:gd name="connsiteX2" fmla="*/ 142875 w 688181"/>
              <a:gd name="connsiteY2" fmla="*/ 0 h 290513"/>
              <a:gd name="connsiteX3" fmla="*/ 242887 w 688181"/>
              <a:gd name="connsiteY3" fmla="*/ 109538 h 290513"/>
              <a:gd name="connsiteX4" fmla="*/ 457200 w 688181"/>
              <a:gd name="connsiteY4" fmla="*/ 214313 h 290513"/>
              <a:gd name="connsiteX5" fmla="*/ 461962 w 688181"/>
              <a:gd name="connsiteY5" fmla="*/ 245269 h 290513"/>
              <a:gd name="connsiteX6" fmla="*/ 485775 w 688181"/>
              <a:gd name="connsiteY6" fmla="*/ 250032 h 290513"/>
              <a:gd name="connsiteX7" fmla="*/ 507206 w 688181"/>
              <a:gd name="connsiteY7" fmla="*/ 233363 h 290513"/>
              <a:gd name="connsiteX8" fmla="*/ 688181 w 688181"/>
              <a:gd name="connsiteY8" fmla="*/ 290513 h 290513"/>
              <a:gd name="connsiteX0" fmla="*/ 4762 w 688181"/>
              <a:gd name="connsiteY0" fmla="*/ 36292 h 290513"/>
              <a:gd name="connsiteX1" fmla="*/ 0 w 688181"/>
              <a:gd name="connsiteY1" fmla="*/ 85725 h 290513"/>
              <a:gd name="connsiteX2" fmla="*/ 142875 w 688181"/>
              <a:gd name="connsiteY2" fmla="*/ 0 h 290513"/>
              <a:gd name="connsiteX3" fmla="*/ 242887 w 688181"/>
              <a:gd name="connsiteY3" fmla="*/ 109538 h 290513"/>
              <a:gd name="connsiteX4" fmla="*/ 457200 w 688181"/>
              <a:gd name="connsiteY4" fmla="*/ 214313 h 290513"/>
              <a:gd name="connsiteX5" fmla="*/ 485775 w 688181"/>
              <a:gd name="connsiteY5" fmla="*/ 250032 h 290513"/>
              <a:gd name="connsiteX6" fmla="*/ 507206 w 688181"/>
              <a:gd name="connsiteY6" fmla="*/ 233363 h 290513"/>
              <a:gd name="connsiteX7" fmla="*/ 688181 w 688181"/>
              <a:gd name="connsiteY7" fmla="*/ 290513 h 290513"/>
              <a:gd name="connsiteX0" fmla="*/ 4762 w 688181"/>
              <a:gd name="connsiteY0" fmla="*/ 36292 h 290513"/>
              <a:gd name="connsiteX1" fmla="*/ 0 w 688181"/>
              <a:gd name="connsiteY1" fmla="*/ 85725 h 290513"/>
              <a:gd name="connsiteX2" fmla="*/ 142875 w 688181"/>
              <a:gd name="connsiteY2" fmla="*/ 0 h 290513"/>
              <a:gd name="connsiteX3" fmla="*/ 242887 w 688181"/>
              <a:gd name="connsiteY3" fmla="*/ 109538 h 290513"/>
              <a:gd name="connsiteX4" fmla="*/ 457200 w 688181"/>
              <a:gd name="connsiteY4" fmla="*/ 214313 h 290513"/>
              <a:gd name="connsiteX5" fmla="*/ 507206 w 688181"/>
              <a:gd name="connsiteY5" fmla="*/ 233363 h 290513"/>
              <a:gd name="connsiteX6" fmla="*/ 688181 w 688181"/>
              <a:gd name="connsiteY6" fmla="*/ 290513 h 29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8181" h="290513">
                <a:moveTo>
                  <a:pt x="4762" y="36292"/>
                </a:moveTo>
                <a:lnTo>
                  <a:pt x="0" y="85725"/>
                </a:lnTo>
                <a:lnTo>
                  <a:pt x="142875" y="0"/>
                </a:lnTo>
                <a:lnTo>
                  <a:pt x="242887" y="109538"/>
                </a:lnTo>
                <a:lnTo>
                  <a:pt x="457200" y="214313"/>
                </a:lnTo>
                <a:lnTo>
                  <a:pt x="507206" y="233363"/>
                </a:lnTo>
                <a:lnTo>
                  <a:pt x="688181" y="290513"/>
                </a:lnTo>
              </a:path>
            </a:pathLst>
          </a:custGeom>
          <a:noFill/>
          <a:ln w="38100">
            <a:solidFill>
              <a:srgbClr val="EA4097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45" name="Ryhmä 44">
            <a:extLst>
              <a:ext uri="{FF2B5EF4-FFF2-40B4-BE49-F238E27FC236}">
                <a16:creationId xmlns:a16="http://schemas.microsoft.com/office/drawing/2014/main" id="{7DAF627F-649F-3BB4-7C9B-F6164FFC6D4B}"/>
              </a:ext>
            </a:extLst>
          </p:cNvPr>
          <p:cNvGrpSpPr/>
          <p:nvPr/>
        </p:nvGrpSpPr>
        <p:grpSpPr>
          <a:xfrm>
            <a:off x="1600199" y="906080"/>
            <a:ext cx="2011491" cy="3046795"/>
            <a:chOff x="1600199" y="906080"/>
            <a:chExt cx="2011491" cy="3046795"/>
          </a:xfrm>
        </p:grpSpPr>
        <p:sp>
          <p:nvSpPr>
            <p:cNvPr id="11" name="Vapaamuotoinen: Muoto 10">
              <a:extLst>
                <a:ext uri="{FF2B5EF4-FFF2-40B4-BE49-F238E27FC236}">
                  <a16:creationId xmlns:a16="http://schemas.microsoft.com/office/drawing/2014/main" id="{3BB9CBB6-7EB9-9D11-438B-91E74C915DC7}"/>
                </a:ext>
              </a:extLst>
            </p:cNvPr>
            <p:cNvSpPr/>
            <p:nvPr/>
          </p:nvSpPr>
          <p:spPr>
            <a:xfrm>
              <a:off x="2505075" y="2726531"/>
              <a:ext cx="952500" cy="1226344"/>
            </a:xfrm>
            <a:custGeom>
              <a:avLst/>
              <a:gdLst>
                <a:gd name="connsiteX0" fmla="*/ 0 w 952500"/>
                <a:gd name="connsiteY0" fmla="*/ 1159669 h 1226344"/>
                <a:gd name="connsiteX1" fmla="*/ 385763 w 952500"/>
                <a:gd name="connsiteY1" fmla="*/ 1226344 h 1226344"/>
                <a:gd name="connsiteX2" fmla="*/ 392906 w 952500"/>
                <a:gd name="connsiteY2" fmla="*/ 1193007 h 1226344"/>
                <a:gd name="connsiteX3" fmla="*/ 423863 w 952500"/>
                <a:gd name="connsiteY3" fmla="*/ 1166813 h 1226344"/>
                <a:gd name="connsiteX4" fmla="*/ 759619 w 952500"/>
                <a:gd name="connsiteY4" fmla="*/ 1185863 h 1226344"/>
                <a:gd name="connsiteX5" fmla="*/ 940594 w 952500"/>
                <a:gd name="connsiteY5" fmla="*/ 807244 h 1226344"/>
                <a:gd name="connsiteX6" fmla="*/ 952500 w 952500"/>
                <a:gd name="connsiteY6" fmla="*/ 221457 h 1226344"/>
                <a:gd name="connsiteX7" fmla="*/ 759619 w 952500"/>
                <a:gd name="connsiteY7" fmla="*/ 159544 h 1226344"/>
                <a:gd name="connsiteX8" fmla="*/ 697706 w 952500"/>
                <a:gd name="connsiteY8" fmla="*/ 169069 h 1226344"/>
                <a:gd name="connsiteX9" fmla="*/ 650081 w 952500"/>
                <a:gd name="connsiteY9" fmla="*/ 140494 h 1226344"/>
                <a:gd name="connsiteX10" fmla="*/ 626269 w 952500"/>
                <a:gd name="connsiteY10" fmla="*/ 100013 h 1226344"/>
                <a:gd name="connsiteX11" fmla="*/ 521494 w 952500"/>
                <a:gd name="connsiteY11" fmla="*/ 50007 h 1226344"/>
                <a:gd name="connsiteX12" fmla="*/ 507206 w 952500"/>
                <a:gd name="connsiteY12" fmla="*/ 30957 h 1226344"/>
                <a:gd name="connsiteX13" fmla="*/ 483394 w 952500"/>
                <a:gd name="connsiteY13" fmla="*/ 28575 h 1226344"/>
                <a:gd name="connsiteX14" fmla="*/ 433388 w 952500"/>
                <a:gd name="connsiteY14" fmla="*/ 11907 h 1226344"/>
                <a:gd name="connsiteX15" fmla="*/ 280988 w 952500"/>
                <a:gd name="connsiteY15" fmla="*/ 0 h 1226344"/>
                <a:gd name="connsiteX0" fmla="*/ 0 w 952500"/>
                <a:gd name="connsiteY0" fmla="*/ 1159669 h 1226344"/>
                <a:gd name="connsiteX1" fmla="*/ 385763 w 952500"/>
                <a:gd name="connsiteY1" fmla="*/ 1226344 h 1226344"/>
                <a:gd name="connsiteX2" fmla="*/ 386327 w 952500"/>
                <a:gd name="connsiteY2" fmla="*/ 1173272 h 1226344"/>
                <a:gd name="connsiteX3" fmla="*/ 423863 w 952500"/>
                <a:gd name="connsiteY3" fmla="*/ 1166813 h 1226344"/>
                <a:gd name="connsiteX4" fmla="*/ 759619 w 952500"/>
                <a:gd name="connsiteY4" fmla="*/ 1185863 h 1226344"/>
                <a:gd name="connsiteX5" fmla="*/ 940594 w 952500"/>
                <a:gd name="connsiteY5" fmla="*/ 807244 h 1226344"/>
                <a:gd name="connsiteX6" fmla="*/ 952500 w 952500"/>
                <a:gd name="connsiteY6" fmla="*/ 221457 h 1226344"/>
                <a:gd name="connsiteX7" fmla="*/ 759619 w 952500"/>
                <a:gd name="connsiteY7" fmla="*/ 159544 h 1226344"/>
                <a:gd name="connsiteX8" fmla="*/ 697706 w 952500"/>
                <a:gd name="connsiteY8" fmla="*/ 169069 h 1226344"/>
                <a:gd name="connsiteX9" fmla="*/ 650081 w 952500"/>
                <a:gd name="connsiteY9" fmla="*/ 140494 h 1226344"/>
                <a:gd name="connsiteX10" fmla="*/ 626269 w 952500"/>
                <a:gd name="connsiteY10" fmla="*/ 100013 h 1226344"/>
                <a:gd name="connsiteX11" fmla="*/ 521494 w 952500"/>
                <a:gd name="connsiteY11" fmla="*/ 50007 h 1226344"/>
                <a:gd name="connsiteX12" fmla="*/ 507206 w 952500"/>
                <a:gd name="connsiteY12" fmla="*/ 30957 h 1226344"/>
                <a:gd name="connsiteX13" fmla="*/ 483394 w 952500"/>
                <a:gd name="connsiteY13" fmla="*/ 28575 h 1226344"/>
                <a:gd name="connsiteX14" fmla="*/ 433388 w 952500"/>
                <a:gd name="connsiteY14" fmla="*/ 11907 h 1226344"/>
                <a:gd name="connsiteX15" fmla="*/ 280988 w 952500"/>
                <a:gd name="connsiteY15" fmla="*/ 0 h 122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52500" h="1226344">
                  <a:moveTo>
                    <a:pt x="0" y="1159669"/>
                  </a:moveTo>
                  <a:lnTo>
                    <a:pt x="385763" y="1226344"/>
                  </a:lnTo>
                  <a:lnTo>
                    <a:pt x="386327" y="1173272"/>
                  </a:lnTo>
                  <a:lnTo>
                    <a:pt x="423863" y="1166813"/>
                  </a:lnTo>
                  <a:lnTo>
                    <a:pt x="759619" y="1185863"/>
                  </a:lnTo>
                  <a:lnTo>
                    <a:pt x="940594" y="807244"/>
                  </a:lnTo>
                  <a:lnTo>
                    <a:pt x="952500" y="221457"/>
                  </a:lnTo>
                  <a:lnTo>
                    <a:pt x="759619" y="159544"/>
                  </a:lnTo>
                  <a:lnTo>
                    <a:pt x="697706" y="169069"/>
                  </a:lnTo>
                  <a:lnTo>
                    <a:pt x="650081" y="140494"/>
                  </a:lnTo>
                  <a:lnTo>
                    <a:pt x="626269" y="100013"/>
                  </a:lnTo>
                  <a:lnTo>
                    <a:pt x="521494" y="50007"/>
                  </a:lnTo>
                  <a:lnTo>
                    <a:pt x="507206" y="30957"/>
                  </a:lnTo>
                  <a:lnTo>
                    <a:pt x="483394" y="28575"/>
                  </a:lnTo>
                  <a:lnTo>
                    <a:pt x="433388" y="11907"/>
                  </a:lnTo>
                  <a:lnTo>
                    <a:pt x="280988" y="0"/>
                  </a:lnTo>
                </a:path>
              </a:pathLst>
            </a:custGeom>
            <a:noFill/>
            <a:ln w="38100">
              <a:solidFill>
                <a:srgbClr val="EA4097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Vapaamuotoinen: Muoto 13">
              <a:extLst>
                <a:ext uri="{FF2B5EF4-FFF2-40B4-BE49-F238E27FC236}">
                  <a16:creationId xmlns:a16="http://schemas.microsoft.com/office/drawing/2014/main" id="{7A8B0358-E589-D74A-3E93-ABB19097AFF8}"/>
                </a:ext>
              </a:extLst>
            </p:cNvPr>
            <p:cNvSpPr/>
            <p:nvPr/>
          </p:nvSpPr>
          <p:spPr>
            <a:xfrm>
              <a:off x="1714500" y="1558925"/>
              <a:ext cx="1206500" cy="2056670"/>
            </a:xfrm>
            <a:custGeom>
              <a:avLst/>
              <a:gdLst>
                <a:gd name="connsiteX0" fmla="*/ 1206500 w 1206500"/>
                <a:gd name="connsiteY0" fmla="*/ 793750 h 2101850"/>
                <a:gd name="connsiteX1" fmla="*/ 1136650 w 1206500"/>
                <a:gd name="connsiteY1" fmla="*/ 936625 h 2101850"/>
                <a:gd name="connsiteX2" fmla="*/ 1089025 w 1206500"/>
                <a:gd name="connsiteY2" fmla="*/ 1219200 h 2101850"/>
                <a:gd name="connsiteX3" fmla="*/ 996950 w 1206500"/>
                <a:gd name="connsiteY3" fmla="*/ 1222375 h 2101850"/>
                <a:gd name="connsiteX4" fmla="*/ 958850 w 1206500"/>
                <a:gd name="connsiteY4" fmla="*/ 1108075 h 2101850"/>
                <a:gd name="connsiteX5" fmla="*/ 911225 w 1206500"/>
                <a:gd name="connsiteY5" fmla="*/ 1069975 h 2101850"/>
                <a:gd name="connsiteX6" fmla="*/ 825500 w 1206500"/>
                <a:gd name="connsiteY6" fmla="*/ 530225 h 2101850"/>
                <a:gd name="connsiteX7" fmla="*/ 676275 w 1206500"/>
                <a:gd name="connsiteY7" fmla="*/ 165100 h 2101850"/>
                <a:gd name="connsiteX8" fmla="*/ 676275 w 1206500"/>
                <a:gd name="connsiteY8" fmla="*/ 92075 h 2101850"/>
                <a:gd name="connsiteX9" fmla="*/ 800100 w 1206500"/>
                <a:gd name="connsiteY9" fmla="*/ 0 h 2101850"/>
                <a:gd name="connsiteX10" fmla="*/ 831850 w 1206500"/>
                <a:gd name="connsiteY10" fmla="*/ 47625 h 2101850"/>
                <a:gd name="connsiteX11" fmla="*/ 269875 w 1206500"/>
                <a:gd name="connsiteY11" fmla="*/ 422275 h 2101850"/>
                <a:gd name="connsiteX12" fmla="*/ 282575 w 1206500"/>
                <a:gd name="connsiteY12" fmla="*/ 358775 h 2101850"/>
                <a:gd name="connsiteX13" fmla="*/ 409575 w 1206500"/>
                <a:gd name="connsiteY13" fmla="*/ 311150 h 2101850"/>
                <a:gd name="connsiteX14" fmla="*/ 457200 w 1206500"/>
                <a:gd name="connsiteY14" fmla="*/ 736600 h 2101850"/>
                <a:gd name="connsiteX15" fmla="*/ 511175 w 1206500"/>
                <a:gd name="connsiteY15" fmla="*/ 1016000 h 2101850"/>
                <a:gd name="connsiteX16" fmla="*/ 581025 w 1206500"/>
                <a:gd name="connsiteY16" fmla="*/ 1219200 h 2101850"/>
                <a:gd name="connsiteX17" fmla="*/ 625475 w 1206500"/>
                <a:gd name="connsiteY17" fmla="*/ 1333500 h 2101850"/>
                <a:gd name="connsiteX18" fmla="*/ 596900 w 1206500"/>
                <a:gd name="connsiteY18" fmla="*/ 1454150 h 2101850"/>
                <a:gd name="connsiteX19" fmla="*/ 482600 w 1206500"/>
                <a:gd name="connsiteY19" fmla="*/ 1679575 h 2101850"/>
                <a:gd name="connsiteX20" fmla="*/ 358775 w 1206500"/>
                <a:gd name="connsiteY20" fmla="*/ 1978025 h 2101850"/>
                <a:gd name="connsiteX21" fmla="*/ 323850 w 1206500"/>
                <a:gd name="connsiteY21" fmla="*/ 1939925 h 2101850"/>
                <a:gd name="connsiteX22" fmla="*/ 146050 w 1206500"/>
                <a:gd name="connsiteY22" fmla="*/ 1901825 h 2101850"/>
                <a:gd name="connsiteX23" fmla="*/ 133350 w 1206500"/>
                <a:gd name="connsiteY23" fmla="*/ 2101850 h 2101850"/>
                <a:gd name="connsiteX24" fmla="*/ 0 w 1206500"/>
                <a:gd name="connsiteY24" fmla="*/ 2079625 h 2101850"/>
                <a:gd name="connsiteX25" fmla="*/ 41275 w 1206500"/>
                <a:gd name="connsiteY25" fmla="*/ 1860550 h 2101850"/>
                <a:gd name="connsiteX26" fmla="*/ 209550 w 1206500"/>
                <a:gd name="connsiteY26" fmla="*/ 1889125 h 2101850"/>
                <a:gd name="connsiteX27" fmla="*/ 333375 w 1206500"/>
                <a:gd name="connsiteY27" fmla="*/ 1666875 h 2101850"/>
                <a:gd name="connsiteX28" fmla="*/ 327025 w 1206500"/>
                <a:gd name="connsiteY28" fmla="*/ 1571625 h 2101850"/>
                <a:gd name="connsiteX29" fmla="*/ 266700 w 1206500"/>
                <a:gd name="connsiteY29" fmla="*/ 1508125 h 2101850"/>
                <a:gd name="connsiteX30" fmla="*/ 241300 w 1206500"/>
                <a:gd name="connsiteY30" fmla="*/ 1330325 h 2101850"/>
                <a:gd name="connsiteX31" fmla="*/ 212725 w 1206500"/>
                <a:gd name="connsiteY31" fmla="*/ 1203325 h 2101850"/>
                <a:gd name="connsiteX32" fmla="*/ 171450 w 1206500"/>
                <a:gd name="connsiteY32" fmla="*/ 1174750 h 2101850"/>
                <a:gd name="connsiteX33" fmla="*/ 282575 w 1206500"/>
                <a:gd name="connsiteY33" fmla="*/ 1095375 h 2101850"/>
                <a:gd name="connsiteX34" fmla="*/ 250825 w 1206500"/>
                <a:gd name="connsiteY34" fmla="*/ 1047750 h 2101850"/>
                <a:gd name="connsiteX35" fmla="*/ 228600 w 1206500"/>
                <a:gd name="connsiteY35" fmla="*/ 901700 h 2101850"/>
                <a:gd name="connsiteX36" fmla="*/ 180975 w 1206500"/>
                <a:gd name="connsiteY36" fmla="*/ 908050 h 2101850"/>
                <a:gd name="connsiteX37" fmla="*/ 111125 w 1206500"/>
                <a:gd name="connsiteY37" fmla="*/ 777875 h 2101850"/>
                <a:gd name="connsiteX0" fmla="*/ 1206500 w 1206500"/>
                <a:gd name="connsiteY0" fmla="*/ 793750 h 2101850"/>
                <a:gd name="connsiteX1" fmla="*/ 1136650 w 1206500"/>
                <a:gd name="connsiteY1" fmla="*/ 936625 h 2101850"/>
                <a:gd name="connsiteX2" fmla="*/ 1089025 w 1206500"/>
                <a:gd name="connsiteY2" fmla="*/ 1219200 h 2101850"/>
                <a:gd name="connsiteX3" fmla="*/ 996950 w 1206500"/>
                <a:gd name="connsiteY3" fmla="*/ 1222375 h 2101850"/>
                <a:gd name="connsiteX4" fmla="*/ 958850 w 1206500"/>
                <a:gd name="connsiteY4" fmla="*/ 1108075 h 2101850"/>
                <a:gd name="connsiteX5" fmla="*/ 911225 w 1206500"/>
                <a:gd name="connsiteY5" fmla="*/ 1069975 h 2101850"/>
                <a:gd name="connsiteX6" fmla="*/ 825500 w 1206500"/>
                <a:gd name="connsiteY6" fmla="*/ 530225 h 2101850"/>
                <a:gd name="connsiteX7" fmla="*/ 676275 w 1206500"/>
                <a:gd name="connsiteY7" fmla="*/ 165100 h 2101850"/>
                <a:gd name="connsiteX8" fmla="*/ 676275 w 1206500"/>
                <a:gd name="connsiteY8" fmla="*/ 92075 h 2101850"/>
                <a:gd name="connsiteX9" fmla="*/ 800100 w 1206500"/>
                <a:gd name="connsiteY9" fmla="*/ 0 h 2101850"/>
                <a:gd name="connsiteX10" fmla="*/ 831850 w 1206500"/>
                <a:gd name="connsiteY10" fmla="*/ 47625 h 2101850"/>
                <a:gd name="connsiteX11" fmla="*/ 269875 w 1206500"/>
                <a:gd name="connsiteY11" fmla="*/ 422275 h 2101850"/>
                <a:gd name="connsiteX12" fmla="*/ 282575 w 1206500"/>
                <a:gd name="connsiteY12" fmla="*/ 358775 h 2101850"/>
                <a:gd name="connsiteX13" fmla="*/ 409575 w 1206500"/>
                <a:gd name="connsiteY13" fmla="*/ 311150 h 2101850"/>
                <a:gd name="connsiteX14" fmla="*/ 457200 w 1206500"/>
                <a:gd name="connsiteY14" fmla="*/ 736600 h 2101850"/>
                <a:gd name="connsiteX15" fmla="*/ 511175 w 1206500"/>
                <a:gd name="connsiteY15" fmla="*/ 1016000 h 2101850"/>
                <a:gd name="connsiteX16" fmla="*/ 581025 w 1206500"/>
                <a:gd name="connsiteY16" fmla="*/ 1219200 h 2101850"/>
                <a:gd name="connsiteX17" fmla="*/ 625475 w 1206500"/>
                <a:gd name="connsiteY17" fmla="*/ 1333500 h 2101850"/>
                <a:gd name="connsiteX18" fmla="*/ 596900 w 1206500"/>
                <a:gd name="connsiteY18" fmla="*/ 1454150 h 2101850"/>
                <a:gd name="connsiteX19" fmla="*/ 482600 w 1206500"/>
                <a:gd name="connsiteY19" fmla="*/ 1679575 h 2101850"/>
                <a:gd name="connsiteX20" fmla="*/ 358775 w 1206500"/>
                <a:gd name="connsiteY20" fmla="*/ 1978025 h 2101850"/>
                <a:gd name="connsiteX21" fmla="*/ 323850 w 1206500"/>
                <a:gd name="connsiteY21" fmla="*/ 1939925 h 2101850"/>
                <a:gd name="connsiteX22" fmla="*/ 146050 w 1206500"/>
                <a:gd name="connsiteY22" fmla="*/ 1901825 h 2101850"/>
                <a:gd name="connsiteX23" fmla="*/ 127192 w 1206500"/>
                <a:gd name="connsiteY23" fmla="*/ 2101850 h 2101850"/>
                <a:gd name="connsiteX24" fmla="*/ 0 w 1206500"/>
                <a:gd name="connsiteY24" fmla="*/ 2079625 h 2101850"/>
                <a:gd name="connsiteX25" fmla="*/ 41275 w 1206500"/>
                <a:gd name="connsiteY25" fmla="*/ 1860550 h 2101850"/>
                <a:gd name="connsiteX26" fmla="*/ 209550 w 1206500"/>
                <a:gd name="connsiteY26" fmla="*/ 1889125 h 2101850"/>
                <a:gd name="connsiteX27" fmla="*/ 333375 w 1206500"/>
                <a:gd name="connsiteY27" fmla="*/ 1666875 h 2101850"/>
                <a:gd name="connsiteX28" fmla="*/ 327025 w 1206500"/>
                <a:gd name="connsiteY28" fmla="*/ 1571625 h 2101850"/>
                <a:gd name="connsiteX29" fmla="*/ 266700 w 1206500"/>
                <a:gd name="connsiteY29" fmla="*/ 1508125 h 2101850"/>
                <a:gd name="connsiteX30" fmla="*/ 241300 w 1206500"/>
                <a:gd name="connsiteY30" fmla="*/ 1330325 h 2101850"/>
                <a:gd name="connsiteX31" fmla="*/ 212725 w 1206500"/>
                <a:gd name="connsiteY31" fmla="*/ 1203325 h 2101850"/>
                <a:gd name="connsiteX32" fmla="*/ 171450 w 1206500"/>
                <a:gd name="connsiteY32" fmla="*/ 1174750 h 2101850"/>
                <a:gd name="connsiteX33" fmla="*/ 282575 w 1206500"/>
                <a:gd name="connsiteY33" fmla="*/ 1095375 h 2101850"/>
                <a:gd name="connsiteX34" fmla="*/ 250825 w 1206500"/>
                <a:gd name="connsiteY34" fmla="*/ 1047750 h 2101850"/>
                <a:gd name="connsiteX35" fmla="*/ 228600 w 1206500"/>
                <a:gd name="connsiteY35" fmla="*/ 901700 h 2101850"/>
                <a:gd name="connsiteX36" fmla="*/ 180975 w 1206500"/>
                <a:gd name="connsiteY36" fmla="*/ 908050 h 2101850"/>
                <a:gd name="connsiteX37" fmla="*/ 111125 w 1206500"/>
                <a:gd name="connsiteY37" fmla="*/ 777875 h 2101850"/>
                <a:gd name="connsiteX0" fmla="*/ 1206500 w 1206500"/>
                <a:gd name="connsiteY0" fmla="*/ 793750 h 2101850"/>
                <a:gd name="connsiteX1" fmla="*/ 1136650 w 1206500"/>
                <a:gd name="connsiteY1" fmla="*/ 936625 h 2101850"/>
                <a:gd name="connsiteX2" fmla="*/ 1089025 w 1206500"/>
                <a:gd name="connsiteY2" fmla="*/ 1219200 h 2101850"/>
                <a:gd name="connsiteX3" fmla="*/ 996950 w 1206500"/>
                <a:gd name="connsiteY3" fmla="*/ 1222375 h 2101850"/>
                <a:gd name="connsiteX4" fmla="*/ 958850 w 1206500"/>
                <a:gd name="connsiteY4" fmla="*/ 1108075 h 2101850"/>
                <a:gd name="connsiteX5" fmla="*/ 911225 w 1206500"/>
                <a:gd name="connsiteY5" fmla="*/ 1069975 h 2101850"/>
                <a:gd name="connsiteX6" fmla="*/ 825500 w 1206500"/>
                <a:gd name="connsiteY6" fmla="*/ 530225 h 2101850"/>
                <a:gd name="connsiteX7" fmla="*/ 676275 w 1206500"/>
                <a:gd name="connsiteY7" fmla="*/ 165100 h 2101850"/>
                <a:gd name="connsiteX8" fmla="*/ 676275 w 1206500"/>
                <a:gd name="connsiteY8" fmla="*/ 92075 h 2101850"/>
                <a:gd name="connsiteX9" fmla="*/ 800100 w 1206500"/>
                <a:gd name="connsiteY9" fmla="*/ 0 h 2101850"/>
                <a:gd name="connsiteX10" fmla="*/ 831850 w 1206500"/>
                <a:gd name="connsiteY10" fmla="*/ 47625 h 2101850"/>
                <a:gd name="connsiteX11" fmla="*/ 269875 w 1206500"/>
                <a:gd name="connsiteY11" fmla="*/ 422275 h 2101850"/>
                <a:gd name="connsiteX12" fmla="*/ 282575 w 1206500"/>
                <a:gd name="connsiteY12" fmla="*/ 358775 h 2101850"/>
                <a:gd name="connsiteX13" fmla="*/ 409575 w 1206500"/>
                <a:gd name="connsiteY13" fmla="*/ 311150 h 2101850"/>
                <a:gd name="connsiteX14" fmla="*/ 457200 w 1206500"/>
                <a:gd name="connsiteY14" fmla="*/ 736600 h 2101850"/>
                <a:gd name="connsiteX15" fmla="*/ 511175 w 1206500"/>
                <a:gd name="connsiteY15" fmla="*/ 1016000 h 2101850"/>
                <a:gd name="connsiteX16" fmla="*/ 581025 w 1206500"/>
                <a:gd name="connsiteY16" fmla="*/ 1219200 h 2101850"/>
                <a:gd name="connsiteX17" fmla="*/ 625475 w 1206500"/>
                <a:gd name="connsiteY17" fmla="*/ 1333500 h 2101850"/>
                <a:gd name="connsiteX18" fmla="*/ 596900 w 1206500"/>
                <a:gd name="connsiteY18" fmla="*/ 1454150 h 2101850"/>
                <a:gd name="connsiteX19" fmla="*/ 482600 w 1206500"/>
                <a:gd name="connsiteY19" fmla="*/ 1679575 h 2101850"/>
                <a:gd name="connsiteX20" fmla="*/ 358775 w 1206500"/>
                <a:gd name="connsiteY20" fmla="*/ 1978025 h 2101850"/>
                <a:gd name="connsiteX21" fmla="*/ 323850 w 1206500"/>
                <a:gd name="connsiteY21" fmla="*/ 1939925 h 2101850"/>
                <a:gd name="connsiteX22" fmla="*/ 155286 w 1206500"/>
                <a:gd name="connsiteY22" fmla="*/ 1877195 h 2101850"/>
                <a:gd name="connsiteX23" fmla="*/ 127192 w 1206500"/>
                <a:gd name="connsiteY23" fmla="*/ 2101850 h 2101850"/>
                <a:gd name="connsiteX24" fmla="*/ 0 w 1206500"/>
                <a:gd name="connsiteY24" fmla="*/ 2079625 h 2101850"/>
                <a:gd name="connsiteX25" fmla="*/ 41275 w 1206500"/>
                <a:gd name="connsiteY25" fmla="*/ 1860550 h 2101850"/>
                <a:gd name="connsiteX26" fmla="*/ 209550 w 1206500"/>
                <a:gd name="connsiteY26" fmla="*/ 1889125 h 2101850"/>
                <a:gd name="connsiteX27" fmla="*/ 333375 w 1206500"/>
                <a:gd name="connsiteY27" fmla="*/ 1666875 h 2101850"/>
                <a:gd name="connsiteX28" fmla="*/ 327025 w 1206500"/>
                <a:gd name="connsiteY28" fmla="*/ 1571625 h 2101850"/>
                <a:gd name="connsiteX29" fmla="*/ 266700 w 1206500"/>
                <a:gd name="connsiteY29" fmla="*/ 1508125 h 2101850"/>
                <a:gd name="connsiteX30" fmla="*/ 241300 w 1206500"/>
                <a:gd name="connsiteY30" fmla="*/ 1330325 h 2101850"/>
                <a:gd name="connsiteX31" fmla="*/ 212725 w 1206500"/>
                <a:gd name="connsiteY31" fmla="*/ 1203325 h 2101850"/>
                <a:gd name="connsiteX32" fmla="*/ 171450 w 1206500"/>
                <a:gd name="connsiteY32" fmla="*/ 1174750 h 2101850"/>
                <a:gd name="connsiteX33" fmla="*/ 282575 w 1206500"/>
                <a:gd name="connsiteY33" fmla="*/ 1095375 h 2101850"/>
                <a:gd name="connsiteX34" fmla="*/ 250825 w 1206500"/>
                <a:gd name="connsiteY34" fmla="*/ 1047750 h 2101850"/>
                <a:gd name="connsiteX35" fmla="*/ 228600 w 1206500"/>
                <a:gd name="connsiteY35" fmla="*/ 901700 h 2101850"/>
                <a:gd name="connsiteX36" fmla="*/ 180975 w 1206500"/>
                <a:gd name="connsiteY36" fmla="*/ 908050 h 2101850"/>
                <a:gd name="connsiteX37" fmla="*/ 111125 w 1206500"/>
                <a:gd name="connsiteY37" fmla="*/ 777875 h 2101850"/>
                <a:gd name="connsiteX0" fmla="*/ 1206500 w 1206500"/>
                <a:gd name="connsiteY0" fmla="*/ 793750 h 2101850"/>
                <a:gd name="connsiteX1" fmla="*/ 1136650 w 1206500"/>
                <a:gd name="connsiteY1" fmla="*/ 936625 h 2101850"/>
                <a:gd name="connsiteX2" fmla="*/ 1089025 w 1206500"/>
                <a:gd name="connsiteY2" fmla="*/ 1219200 h 2101850"/>
                <a:gd name="connsiteX3" fmla="*/ 996950 w 1206500"/>
                <a:gd name="connsiteY3" fmla="*/ 1222375 h 2101850"/>
                <a:gd name="connsiteX4" fmla="*/ 958850 w 1206500"/>
                <a:gd name="connsiteY4" fmla="*/ 1108075 h 2101850"/>
                <a:gd name="connsiteX5" fmla="*/ 911225 w 1206500"/>
                <a:gd name="connsiteY5" fmla="*/ 1069975 h 2101850"/>
                <a:gd name="connsiteX6" fmla="*/ 825500 w 1206500"/>
                <a:gd name="connsiteY6" fmla="*/ 530225 h 2101850"/>
                <a:gd name="connsiteX7" fmla="*/ 676275 w 1206500"/>
                <a:gd name="connsiteY7" fmla="*/ 165100 h 2101850"/>
                <a:gd name="connsiteX8" fmla="*/ 676275 w 1206500"/>
                <a:gd name="connsiteY8" fmla="*/ 92075 h 2101850"/>
                <a:gd name="connsiteX9" fmla="*/ 800100 w 1206500"/>
                <a:gd name="connsiteY9" fmla="*/ 0 h 2101850"/>
                <a:gd name="connsiteX10" fmla="*/ 831850 w 1206500"/>
                <a:gd name="connsiteY10" fmla="*/ 47625 h 2101850"/>
                <a:gd name="connsiteX11" fmla="*/ 269875 w 1206500"/>
                <a:gd name="connsiteY11" fmla="*/ 422275 h 2101850"/>
                <a:gd name="connsiteX12" fmla="*/ 282575 w 1206500"/>
                <a:gd name="connsiteY12" fmla="*/ 358775 h 2101850"/>
                <a:gd name="connsiteX13" fmla="*/ 409575 w 1206500"/>
                <a:gd name="connsiteY13" fmla="*/ 311150 h 2101850"/>
                <a:gd name="connsiteX14" fmla="*/ 457200 w 1206500"/>
                <a:gd name="connsiteY14" fmla="*/ 736600 h 2101850"/>
                <a:gd name="connsiteX15" fmla="*/ 511175 w 1206500"/>
                <a:gd name="connsiteY15" fmla="*/ 1016000 h 2101850"/>
                <a:gd name="connsiteX16" fmla="*/ 581025 w 1206500"/>
                <a:gd name="connsiteY16" fmla="*/ 1219200 h 2101850"/>
                <a:gd name="connsiteX17" fmla="*/ 625475 w 1206500"/>
                <a:gd name="connsiteY17" fmla="*/ 1333500 h 2101850"/>
                <a:gd name="connsiteX18" fmla="*/ 596900 w 1206500"/>
                <a:gd name="connsiteY18" fmla="*/ 1454150 h 2101850"/>
                <a:gd name="connsiteX19" fmla="*/ 482600 w 1206500"/>
                <a:gd name="connsiteY19" fmla="*/ 1679575 h 2101850"/>
                <a:gd name="connsiteX20" fmla="*/ 358775 w 1206500"/>
                <a:gd name="connsiteY20" fmla="*/ 1978025 h 2101850"/>
                <a:gd name="connsiteX21" fmla="*/ 323850 w 1206500"/>
                <a:gd name="connsiteY21" fmla="*/ 1939925 h 2101850"/>
                <a:gd name="connsiteX22" fmla="*/ 155286 w 1206500"/>
                <a:gd name="connsiteY22" fmla="*/ 1886432 h 2101850"/>
                <a:gd name="connsiteX23" fmla="*/ 127192 w 1206500"/>
                <a:gd name="connsiteY23" fmla="*/ 2101850 h 2101850"/>
                <a:gd name="connsiteX24" fmla="*/ 0 w 1206500"/>
                <a:gd name="connsiteY24" fmla="*/ 2079625 h 2101850"/>
                <a:gd name="connsiteX25" fmla="*/ 41275 w 1206500"/>
                <a:gd name="connsiteY25" fmla="*/ 1860550 h 2101850"/>
                <a:gd name="connsiteX26" fmla="*/ 209550 w 1206500"/>
                <a:gd name="connsiteY26" fmla="*/ 1889125 h 2101850"/>
                <a:gd name="connsiteX27" fmla="*/ 333375 w 1206500"/>
                <a:gd name="connsiteY27" fmla="*/ 1666875 h 2101850"/>
                <a:gd name="connsiteX28" fmla="*/ 327025 w 1206500"/>
                <a:gd name="connsiteY28" fmla="*/ 1571625 h 2101850"/>
                <a:gd name="connsiteX29" fmla="*/ 266700 w 1206500"/>
                <a:gd name="connsiteY29" fmla="*/ 1508125 h 2101850"/>
                <a:gd name="connsiteX30" fmla="*/ 241300 w 1206500"/>
                <a:gd name="connsiteY30" fmla="*/ 1330325 h 2101850"/>
                <a:gd name="connsiteX31" fmla="*/ 212725 w 1206500"/>
                <a:gd name="connsiteY31" fmla="*/ 1203325 h 2101850"/>
                <a:gd name="connsiteX32" fmla="*/ 171450 w 1206500"/>
                <a:gd name="connsiteY32" fmla="*/ 1174750 h 2101850"/>
                <a:gd name="connsiteX33" fmla="*/ 282575 w 1206500"/>
                <a:gd name="connsiteY33" fmla="*/ 1095375 h 2101850"/>
                <a:gd name="connsiteX34" fmla="*/ 250825 w 1206500"/>
                <a:gd name="connsiteY34" fmla="*/ 1047750 h 2101850"/>
                <a:gd name="connsiteX35" fmla="*/ 228600 w 1206500"/>
                <a:gd name="connsiteY35" fmla="*/ 901700 h 2101850"/>
                <a:gd name="connsiteX36" fmla="*/ 180975 w 1206500"/>
                <a:gd name="connsiteY36" fmla="*/ 908050 h 2101850"/>
                <a:gd name="connsiteX37" fmla="*/ 111125 w 1206500"/>
                <a:gd name="connsiteY37" fmla="*/ 777875 h 2101850"/>
                <a:gd name="connsiteX0" fmla="*/ 1206500 w 1206500"/>
                <a:gd name="connsiteY0" fmla="*/ 793750 h 2101850"/>
                <a:gd name="connsiteX1" fmla="*/ 1136650 w 1206500"/>
                <a:gd name="connsiteY1" fmla="*/ 936625 h 2101850"/>
                <a:gd name="connsiteX2" fmla="*/ 1089025 w 1206500"/>
                <a:gd name="connsiteY2" fmla="*/ 1219200 h 2101850"/>
                <a:gd name="connsiteX3" fmla="*/ 996950 w 1206500"/>
                <a:gd name="connsiteY3" fmla="*/ 1222375 h 2101850"/>
                <a:gd name="connsiteX4" fmla="*/ 958850 w 1206500"/>
                <a:gd name="connsiteY4" fmla="*/ 1108075 h 2101850"/>
                <a:gd name="connsiteX5" fmla="*/ 911225 w 1206500"/>
                <a:gd name="connsiteY5" fmla="*/ 1069975 h 2101850"/>
                <a:gd name="connsiteX6" fmla="*/ 825500 w 1206500"/>
                <a:gd name="connsiteY6" fmla="*/ 530225 h 2101850"/>
                <a:gd name="connsiteX7" fmla="*/ 676275 w 1206500"/>
                <a:gd name="connsiteY7" fmla="*/ 165100 h 2101850"/>
                <a:gd name="connsiteX8" fmla="*/ 676275 w 1206500"/>
                <a:gd name="connsiteY8" fmla="*/ 92075 h 2101850"/>
                <a:gd name="connsiteX9" fmla="*/ 800100 w 1206500"/>
                <a:gd name="connsiteY9" fmla="*/ 0 h 2101850"/>
                <a:gd name="connsiteX10" fmla="*/ 831850 w 1206500"/>
                <a:gd name="connsiteY10" fmla="*/ 47625 h 2101850"/>
                <a:gd name="connsiteX11" fmla="*/ 269875 w 1206500"/>
                <a:gd name="connsiteY11" fmla="*/ 422275 h 2101850"/>
                <a:gd name="connsiteX12" fmla="*/ 282575 w 1206500"/>
                <a:gd name="connsiteY12" fmla="*/ 358775 h 2101850"/>
                <a:gd name="connsiteX13" fmla="*/ 409575 w 1206500"/>
                <a:gd name="connsiteY13" fmla="*/ 311150 h 2101850"/>
                <a:gd name="connsiteX14" fmla="*/ 457200 w 1206500"/>
                <a:gd name="connsiteY14" fmla="*/ 736600 h 2101850"/>
                <a:gd name="connsiteX15" fmla="*/ 511175 w 1206500"/>
                <a:gd name="connsiteY15" fmla="*/ 1016000 h 2101850"/>
                <a:gd name="connsiteX16" fmla="*/ 581025 w 1206500"/>
                <a:gd name="connsiteY16" fmla="*/ 1219200 h 2101850"/>
                <a:gd name="connsiteX17" fmla="*/ 625475 w 1206500"/>
                <a:gd name="connsiteY17" fmla="*/ 1333500 h 2101850"/>
                <a:gd name="connsiteX18" fmla="*/ 596900 w 1206500"/>
                <a:gd name="connsiteY18" fmla="*/ 1454150 h 2101850"/>
                <a:gd name="connsiteX19" fmla="*/ 482600 w 1206500"/>
                <a:gd name="connsiteY19" fmla="*/ 1679575 h 2101850"/>
                <a:gd name="connsiteX20" fmla="*/ 358775 w 1206500"/>
                <a:gd name="connsiteY20" fmla="*/ 1978025 h 2101850"/>
                <a:gd name="connsiteX21" fmla="*/ 305377 w 1206500"/>
                <a:gd name="connsiteY21" fmla="*/ 1933767 h 2101850"/>
                <a:gd name="connsiteX22" fmla="*/ 155286 w 1206500"/>
                <a:gd name="connsiteY22" fmla="*/ 1886432 h 2101850"/>
                <a:gd name="connsiteX23" fmla="*/ 127192 w 1206500"/>
                <a:gd name="connsiteY23" fmla="*/ 2101850 h 2101850"/>
                <a:gd name="connsiteX24" fmla="*/ 0 w 1206500"/>
                <a:gd name="connsiteY24" fmla="*/ 2079625 h 2101850"/>
                <a:gd name="connsiteX25" fmla="*/ 41275 w 1206500"/>
                <a:gd name="connsiteY25" fmla="*/ 1860550 h 2101850"/>
                <a:gd name="connsiteX26" fmla="*/ 209550 w 1206500"/>
                <a:gd name="connsiteY26" fmla="*/ 1889125 h 2101850"/>
                <a:gd name="connsiteX27" fmla="*/ 333375 w 1206500"/>
                <a:gd name="connsiteY27" fmla="*/ 1666875 h 2101850"/>
                <a:gd name="connsiteX28" fmla="*/ 327025 w 1206500"/>
                <a:gd name="connsiteY28" fmla="*/ 1571625 h 2101850"/>
                <a:gd name="connsiteX29" fmla="*/ 266700 w 1206500"/>
                <a:gd name="connsiteY29" fmla="*/ 1508125 h 2101850"/>
                <a:gd name="connsiteX30" fmla="*/ 241300 w 1206500"/>
                <a:gd name="connsiteY30" fmla="*/ 1330325 h 2101850"/>
                <a:gd name="connsiteX31" fmla="*/ 212725 w 1206500"/>
                <a:gd name="connsiteY31" fmla="*/ 1203325 h 2101850"/>
                <a:gd name="connsiteX32" fmla="*/ 171450 w 1206500"/>
                <a:gd name="connsiteY32" fmla="*/ 1174750 h 2101850"/>
                <a:gd name="connsiteX33" fmla="*/ 282575 w 1206500"/>
                <a:gd name="connsiteY33" fmla="*/ 1095375 h 2101850"/>
                <a:gd name="connsiteX34" fmla="*/ 250825 w 1206500"/>
                <a:gd name="connsiteY34" fmla="*/ 1047750 h 2101850"/>
                <a:gd name="connsiteX35" fmla="*/ 228600 w 1206500"/>
                <a:gd name="connsiteY35" fmla="*/ 901700 h 2101850"/>
                <a:gd name="connsiteX36" fmla="*/ 180975 w 1206500"/>
                <a:gd name="connsiteY36" fmla="*/ 908050 h 2101850"/>
                <a:gd name="connsiteX37" fmla="*/ 111125 w 1206500"/>
                <a:gd name="connsiteY37" fmla="*/ 777875 h 2101850"/>
                <a:gd name="connsiteX0" fmla="*/ 1206500 w 1206500"/>
                <a:gd name="connsiteY0" fmla="*/ 793750 h 2101850"/>
                <a:gd name="connsiteX1" fmla="*/ 1136650 w 1206500"/>
                <a:gd name="connsiteY1" fmla="*/ 936625 h 2101850"/>
                <a:gd name="connsiteX2" fmla="*/ 1089025 w 1206500"/>
                <a:gd name="connsiteY2" fmla="*/ 1219200 h 2101850"/>
                <a:gd name="connsiteX3" fmla="*/ 996950 w 1206500"/>
                <a:gd name="connsiteY3" fmla="*/ 1222375 h 2101850"/>
                <a:gd name="connsiteX4" fmla="*/ 958850 w 1206500"/>
                <a:gd name="connsiteY4" fmla="*/ 1108075 h 2101850"/>
                <a:gd name="connsiteX5" fmla="*/ 911225 w 1206500"/>
                <a:gd name="connsiteY5" fmla="*/ 1069975 h 2101850"/>
                <a:gd name="connsiteX6" fmla="*/ 825500 w 1206500"/>
                <a:gd name="connsiteY6" fmla="*/ 530225 h 2101850"/>
                <a:gd name="connsiteX7" fmla="*/ 676275 w 1206500"/>
                <a:gd name="connsiteY7" fmla="*/ 165100 h 2101850"/>
                <a:gd name="connsiteX8" fmla="*/ 676275 w 1206500"/>
                <a:gd name="connsiteY8" fmla="*/ 92075 h 2101850"/>
                <a:gd name="connsiteX9" fmla="*/ 800100 w 1206500"/>
                <a:gd name="connsiteY9" fmla="*/ 0 h 2101850"/>
                <a:gd name="connsiteX10" fmla="*/ 831850 w 1206500"/>
                <a:gd name="connsiteY10" fmla="*/ 47625 h 2101850"/>
                <a:gd name="connsiteX11" fmla="*/ 269875 w 1206500"/>
                <a:gd name="connsiteY11" fmla="*/ 422275 h 2101850"/>
                <a:gd name="connsiteX12" fmla="*/ 282575 w 1206500"/>
                <a:gd name="connsiteY12" fmla="*/ 358775 h 2101850"/>
                <a:gd name="connsiteX13" fmla="*/ 409575 w 1206500"/>
                <a:gd name="connsiteY13" fmla="*/ 311150 h 2101850"/>
                <a:gd name="connsiteX14" fmla="*/ 457200 w 1206500"/>
                <a:gd name="connsiteY14" fmla="*/ 736600 h 2101850"/>
                <a:gd name="connsiteX15" fmla="*/ 511175 w 1206500"/>
                <a:gd name="connsiteY15" fmla="*/ 1016000 h 2101850"/>
                <a:gd name="connsiteX16" fmla="*/ 581025 w 1206500"/>
                <a:gd name="connsiteY16" fmla="*/ 1219200 h 2101850"/>
                <a:gd name="connsiteX17" fmla="*/ 625475 w 1206500"/>
                <a:gd name="connsiteY17" fmla="*/ 1333500 h 2101850"/>
                <a:gd name="connsiteX18" fmla="*/ 596900 w 1206500"/>
                <a:gd name="connsiteY18" fmla="*/ 1454150 h 2101850"/>
                <a:gd name="connsiteX19" fmla="*/ 482600 w 1206500"/>
                <a:gd name="connsiteY19" fmla="*/ 1679575 h 2101850"/>
                <a:gd name="connsiteX20" fmla="*/ 358775 w 1206500"/>
                <a:gd name="connsiteY20" fmla="*/ 1978025 h 2101850"/>
                <a:gd name="connsiteX21" fmla="*/ 305377 w 1206500"/>
                <a:gd name="connsiteY21" fmla="*/ 1933767 h 2101850"/>
                <a:gd name="connsiteX22" fmla="*/ 155286 w 1206500"/>
                <a:gd name="connsiteY22" fmla="*/ 1886432 h 2101850"/>
                <a:gd name="connsiteX23" fmla="*/ 127192 w 1206500"/>
                <a:gd name="connsiteY23" fmla="*/ 2101850 h 2101850"/>
                <a:gd name="connsiteX24" fmla="*/ 0 w 1206500"/>
                <a:gd name="connsiteY24" fmla="*/ 2079625 h 2101850"/>
                <a:gd name="connsiteX25" fmla="*/ 41275 w 1206500"/>
                <a:gd name="connsiteY25" fmla="*/ 1860550 h 2101850"/>
                <a:gd name="connsiteX26" fmla="*/ 206471 w 1206500"/>
                <a:gd name="connsiteY26" fmla="*/ 1898361 h 2101850"/>
                <a:gd name="connsiteX27" fmla="*/ 333375 w 1206500"/>
                <a:gd name="connsiteY27" fmla="*/ 1666875 h 2101850"/>
                <a:gd name="connsiteX28" fmla="*/ 327025 w 1206500"/>
                <a:gd name="connsiteY28" fmla="*/ 1571625 h 2101850"/>
                <a:gd name="connsiteX29" fmla="*/ 266700 w 1206500"/>
                <a:gd name="connsiteY29" fmla="*/ 1508125 h 2101850"/>
                <a:gd name="connsiteX30" fmla="*/ 241300 w 1206500"/>
                <a:gd name="connsiteY30" fmla="*/ 1330325 h 2101850"/>
                <a:gd name="connsiteX31" fmla="*/ 212725 w 1206500"/>
                <a:gd name="connsiteY31" fmla="*/ 1203325 h 2101850"/>
                <a:gd name="connsiteX32" fmla="*/ 171450 w 1206500"/>
                <a:gd name="connsiteY32" fmla="*/ 1174750 h 2101850"/>
                <a:gd name="connsiteX33" fmla="*/ 282575 w 1206500"/>
                <a:gd name="connsiteY33" fmla="*/ 1095375 h 2101850"/>
                <a:gd name="connsiteX34" fmla="*/ 250825 w 1206500"/>
                <a:gd name="connsiteY34" fmla="*/ 1047750 h 2101850"/>
                <a:gd name="connsiteX35" fmla="*/ 228600 w 1206500"/>
                <a:gd name="connsiteY35" fmla="*/ 901700 h 2101850"/>
                <a:gd name="connsiteX36" fmla="*/ 180975 w 1206500"/>
                <a:gd name="connsiteY36" fmla="*/ 908050 h 2101850"/>
                <a:gd name="connsiteX37" fmla="*/ 111125 w 1206500"/>
                <a:gd name="connsiteY37" fmla="*/ 777875 h 2101850"/>
                <a:gd name="connsiteX0" fmla="*/ 1206500 w 1206500"/>
                <a:gd name="connsiteY0" fmla="*/ 793750 h 2111630"/>
                <a:gd name="connsiteX1" fmla="*/ 1136650 w 1206500"/>
                <a:gd name="connsiteY1" fmla="*/ 936625 h 2111630"/>
                <a:gd name="connsiteX2" fmla="*/ 1089025 w 1206500"/>
                <a:gd name="connsiteY2" fmla="*/ 1219200 h 2111630"/>
                <a:gd name="connsiteX3" fmla="*/ 996950 w 1206500"/>
                <a:gd name="connsiteY3" fmla="*/ 1222375 h 2111630"/>
                <a:gd name="connsiteX4" fmla="*/ 958850 w 1206500"/>
                <a:gd name="connsiteY4" fmla="*/ 1108075 h 2111630"/>
                <a:gd name="connsiteX5" fmla="*/ 911225 w 1206500"/>
                <a:gd name="connsiteY5" fmla="*/ 1069975 h 2111630"/>
                <a:gd name="connsiteX6" fmla="*/ 825500 w 1206500"/>
                <a:gd name="connsiteY6" fmla="*/ 530225 h 2111630"/>
                <a:gd name="connsiteX7" fmla="*/ 676275 w 1206500"/>
                <a:gd name="connsiteY7" fmla="*/ 165100 h 2111630"/>
                <a:gd name="connsiteX8" fmla="*/ 676275 w 1206500"/>
                <a:gd name="connsiteY8" fmla="*/ 92075 h 2111630"/>
                <a:gd name="connsiteX9" fmla="*/ 800100 w 1206500"/>
                <a:gd name="connsiteY9" fmla="*/ 0 h 2111630"/>
                <a:gd name="connsiteX10" fmla="*/ 831850 w 1206500"/>
                <a:gd name="connsiteY10" fmla="*/ 47625 h 2111630"/>
                <a:gd name="connsiteX11" fmla="*/ 269875 w 1206500"/>
                <a:gd name="connsiteY11" fmla="*/ 422275 h 2111630"/>
                <a:gd name="connsiteX12" fmla="*/ 282575 w 1206500"/>
                <a:gd name="connsiteY12" fmla="*/ 358775 h 2111630"/>
                <a:gd name="connsiteX13" fmla="*/ 409575 w 1206500"/>
                <a:gd name="connsiteY13" fmla="*/ 311150 h 2111630"/>
                <a:gd name="connsiteX14" fmla="*/ 457200 w 1206500"/>
                <a:gd name="connsiteY14" fmla="*/ 736600 h 2111630"/>
                <a:gd name="connsiteX15" fmla="*/ 511175 w 1206500"/>
                <a:gd name="connsiteY15" fmla="*/ 1016000 h 2111630"/>
                <a:gd name="connsiteX16" fmla="*/ 581025 w 1206500"/>
                <a:gd name="connsiteY16" fmla="*/ 1219200 h 2111630"/>
                <a:gd name="connsiteX17" fmla="*/ 625475 w 1206500"/>
                <a:gd name="connsiteY17" fmla="*/ 1333500 h 2111630"/>
                <a:gd name="connsiteX18" fmla="*/ 596900 w 1206500"/>
                <a:gd name="connsiteY18" fmla="*/ 1454150 h 2111630"/>
                <a:gd name="connsiteX19" fmla="*/ 482600 w 1206500"/>
                <a:gd name="connsiteY19" fmla="*/ 1679575 h 2111630"/>
                <a:gd name="connsiteX20" fmla="*/ 358775 w 1206500"/>
                <a:gd name="connsiteY20" fmla="*/ 1978025 h 2111630"/>
                <a:gd name="connsiteX21" fmla="*/ 305377 w 1206500"/>
                <a:gd name="connsiteY21" fmla="*/ 1933767 h 2111630"/>
                <a:gd name="connsiteX22" fmla="*/ 155286 w 1206500"/>
                <a:gd name="connsiteY22" fmla="*/ 1886432 h 2111630"/>
                <a:gd name="connsiteX23" fmla="*/ 122302 w 1206500"/>
                <a:gd name="connsiteY23" fmla="*/ 2111630 h 2111630"/>
                <a:gd name="connsiteX24" fmla="*/ 0 w 1206500"/>
                <a:gd name="connsiteY24" fmla="*/ 2079625 h 2111630"/>
                <a:gd name="connsiteX25" fmla="*/ 41275 w 1206500"/>
                <a:gd name="connsiteY25" fmla="*/ 1860550 h 2111630"/>
                <a:gd name="connsiteX26" fmla="*/ 206471 w 1206500"/>
                <a:gd name="connsiteY26" fmla="*/ 1898361 h 2111630"/>
                <a:gd name="connsiteX27" fmla="*/ 333375 w 1206500"/>
                <a:gd name="connsiteY27" fmla="*/ 1666875 h 2111630"/>
                <a:gd name="connsiteX28" fmla="*/ 327025 w 1206500"/>
                <a:gd name="connsiteY28" fmla="*/ 1571625 h 2111630"/>
                <a:gd name="connsiteX29" fmla="*/ 266700 w 1206500"/>
                <a:gd name="connsiteY29" fmla="*/ 1508125 h 2111630"/>
                <a:gd name="connsiteX30" fmla="*/ 241300 w 1206500"/>
                <a:gd name="connsiteY30" fmla="*/ 1330325 h 2111630"/>
                <a:gd name="connsiteX31" fmla="*/ 212725 w 1206500"/>
                <a:gd name="connsiteY31" fmla="*/ 1203325 h 2111630"/>
                <a:gd name="connsiteX32" fmla="*/ 171450 w 1206500"/>
                <a:gd name="connsiteY32" fmla="*/ 1174750 h 2111630"/>
                <a:gd name="connsiteX33" fmla="*/ 282575 w 1206500"/>
                <a:gd name="connsiteY33" fmla="*/ 1095375 h 2111630"/>
                <a:gd name="connsiteX34" fmla="*/ 250825 w 1206500"/>
                <a:gd name="connsiteY34" fmla="*/ 1047750 h 2111630"/>
                <a:gd name="connsiteX35" fmla="*/ 228600 w 1206500"/>
                <a:gd name="connsiteY35" fmla="*/ 901700 h 2111630"/>
                <a:gd name="connsiteX36" fmla="*/ 180975 w 1206500"/>
                <a:gd name="connsiteY36" fmla="*/ 908050 h 2111630"/>
                <a:gd name="connsiteX37" fmla="*/ 111125 w 1206500"/>
                <a:gd name="connsiteY37" fmla="*/ 777875 h 2111630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269875 w 1206500"/>
                <a:gd name="connsiteY11" fmla="*/ 422275 h 2104295"/>
                <a:gd name="connsiteX12" fmla="*/ 282575 w 1206500"/>
                <a:gd name="connsiteY12" fmla="*/ 358775 h 2104295"/>
                <a:gd name="connsiteX13" fmla="*/ 409575 w 1206500"/>
                <a:gd name="connsiteY13" fmla="*/ 311150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55286 w 1206500"/>
                <a:gd name="connsiteY22" fmla="*/ 1886432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269875 w 1206500"/>
                <a:gd name="connsiteY11" fmla="*/ 422275 h 2104295"/>
                <a:gd name="connsiteX12" fmla="*/ 282575 w 1206500"/>
                <a:gd name="connsiteY12" fmla="*/ 358775 h 2104295"/>
                <a:gd name="connsiteX13" fmla="*/ 409575 w 1206500"/>
                <a:gd name="connsiteY13" fmla="*/ 311150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65065 w 1206500"/>
                <a:gd name="connsiteY22" fmla="*/ 1888877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269875 w 1206500"/>
                <a:gd name="connsiteY11" fmla="*/ 422275 h 2104295"/>
                <a:gd name="connsiteX12" fmla="*/ 282575 w 1206500"/>
                <a:gd name="connsiteY12" fmla="*/ 353885 h 2104295"/>
                <a:gd name="connsiteX13" fmla="*/ 409575 w 1206500"/>
                <a:gd name="connsiteY13" fmla="*/ 311150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65065 w 1206500"/>
                <a:gd name="connsiteY22" fmla="*/ 1888877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269875 w 1206500"/>
                <a:gd name="connsiteY11" fmla="*/ 422275 h 2104295"/>
                <a:gd name="connsiteX12" fmla="*/ 282575 w 1206500"/>
                <a:gd name="connsiteY12" fmla="*/ 353885 h 2104295"/>
                <a:gd name="connsiteX13" fmla="*/ 404685 w 1206500"/>
                <a:gd name="connsiteY13" fmla="*/ 289146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65065 w 1206500"/>
                <a:gd name="connsiteY22" fmla="*/ 1888877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333536 w 1206500"/>
                <a:gd name="connsiteY11" fmla="*/ 474361 h 2104295"/>
                <a:gd name="connsiteX12" fmla="*/ 282575 w 1206500"/>
                <a:gd name="connsiteY12" fmla="*/ 353885 h 2104295"/>
                <a:gd name="connsiteX13" fmla="*/ 404685 w 1206500"/>
                <a:gd name="connsiteY13" fmla="*/ 289146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65065 w 1206500"/>
                <a:gd name="connsiteY22" fmla="*/ 1888877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417453 w 1206500"/>
                <a:gd name="connsiteY11" fmla="*/ 456999 h 2104295"/>
                <a:gd name="connsiteX12" fmla="*/ 282575 w 1206500"/>
                <a:gd name="connsiteY12" fmla="*/ 353885 h 2104295"/>
                <a:gd name="connsiteX13" fmla="*/ 404685 w 1206500"/>
                <a:gd name="connsiteY13" fmla="*/ 289146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65065 w 1206500"/>
                <a:gd name="connsiteY22" fmla="*/ 1888877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417453 w 1206500"/>
                <a:gd name="connsiteY11" fmla="*/ 456999 h 2104295"/>
                <a:gd name="connsiteX12" fmla="*/ 311511 w 1206500"/>
                <a:gd name="connsiteY12" fmla="*/ 486994 h 2104295"/>
                <a:gd name="connsiteX13" fmla="*/ 404685 w 1206500"/>
                <a:gd name="connsiteY13" fmla="*/ 289146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65065 w 1206500"/>
                <a:gd name="connsiteY22" fmla="*/ 1888877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417453 w 1206500"/>
                <a:gd name="connsiteY11" fmla="*/ 456999 h 2104295"/>
                <a:gd name="connsiteX12" fmla="*/ 317298 w 1206500"/>
                <a:gd name="connsiteY12" fmla="*/ 466738 h 2104295"/>
                <a:gd name="connsiteX13" fmla="*/ 404685 w 1206500"/>
                <a:gd name="connsiteY13" fmla="*/ 289146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65065 w 1206500"/>
                <a:gd name="connsiteY22" fmla="*/ 1888877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417453 w 1206500"/>
                <a:gd name="connsiteY11" fmla="*/ 456999 h 2104295"/>
                <a:gd name="connsiteX12" fmla="*/ 317298 w 1206500"/>
                <a:gd name="connsiteY12" fmla="*/ 466738 h 2104295"/>
                <a:gd name="connsiteX13" fmla="*/ 332343 w 1206500"/>
                <a:gd name="connsiteY13" fmla="*/ 384637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65065 w 1206500"/>
                <a:gd name="connsiteY22" fmla="*/ 1888877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417453 w 1206500"/>
                <a:gd name="connsiteY11" fmla="*/ 456999 h 2104295"/>
                <a:gd name="connsiteX12" fmla="*/ 317298 w 1206500"/>
                <a:gd name="connsiteY12" fmla="*/ 466738 h 2104295"/>
                <a:gd name="connsiteX13" fmla="*/ 332343 w 1206500"/>
                <a:gd name="connsiteY13" fmla="*/ 384637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65065 w 1206500"/>
                <a:gd name="connsiteY22" fmla="*/ 1888877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417453 w 1206500"/>
                <a:gd name="connsiteY11" fmla="*/ 456999 h 2104295"/>
                <a:gd name="connsiteX12" fmla="*/ 467769 w 1206500"/>
                <a:gd name="connsiteY12" fmla="*/ 267075 h 2104295"/>
                <a:gd name="connsiteX13" fmla="*/ 332343 w 1206500"/>
                <a:gd name="connsiteY13" fmla="*/ 384637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65065 w 1206500"/>
                <a:gd name="connsiteY22" fmla="*/ 1888877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605542 w 1206500"/>
                <a:gd name="connsiteY11" fmla="*/ 196568 h 2104295"/>
                <a:gd name="connsiteX12" fmla="*/ 467769 w 1206500"/>
                <a:gd name="connsiteY12" fmla="*/ 267075 h 2104295"/>
                <a:gd name="connsiteX13" fmla="*/ 332343 w 1206500"/>
                <a:gd name="connsiteY13" fmla="*/ 384637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65065 w 1206500"/>
                <a:gd name="connsiteY22" fmla="*/ 1888877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605542 w 1206500"/>
                <a:gd name="connsiteY11" fmla="*/ 196568 h 2104295"/>
                <a:gd name="connsiteX12" fmla="*/ 467769 w 1206500"/>
                <a:gd name="connsiteY12" fmla="*/ 267075 h 2104295"/>
                <a:gd name="connsiteX13" fmla="*/ 312087 w 1206500"/>
                <a:gd name="connsiteY13" fmla="*/ 407786 h 2104295"/>
                <a:gd name="connsiteX14" fmla="*/ 457200 w 1206500"/>
                <a:gd name="connsiteY14" fmla="*/ 736600 h 2104295"/>
                <a:gd name="connsiteX15" fmla="*/ 511175 w 1206500"/>
                <a:gd name="connsiteY15" fmla="*/ 1016000 h 2104295"/>
                <a:gd name="connsiteX16" fmla="*/ 581025 w 1206500"/>
                <a:gd name="connsiteY16" fmla="*/ 1219200 h 2104295"/>
                <a:gd name="connsiteX17" fmla="*/ 625475 w 1206500"/>
                <a:gd name="connsiteY17" fmla="*/ 1333500 h 2104295"/>
                <a:gd name="connsiteX18" fmla="*/ 596900 w 1206500"/>
                <a:gd name="connsiteY18" fmla="*/ 1454150 h 2104295"/>
                <a:gd name="connsiteX19" fmla="*/ 482600 w 1206500"/>
                <a:gd name="connsiteY19" fmla="*/ 1679575 h 2104295"/>
                <a:gd name="connsiteX20" fmla="*/ 358775 w 1206500"/>
                <a:gd name="connsiteY20" fmla="*/ 1978025 h 2104295"/>
                <a:gd name="connsiteX21" fmla="*/ 305377 w 1206500"/>
                <a:gd name="connsiteY21" fmla="*/ 1933767 h 2104295"/>
                <a:gd name="connsiteX22" fmla="*/ 165065 w 1206500"/>
                <a:gd name="connsiteY22" fmla="*/ 1888877 h 2104295"/>
                <a:gd name="connsiteX23" fmla="*/ 122302 w 1206500"/>
                <a:gd name="connsiteY23" fmla="*/ 2104295 h 2104295"/>
                <a:gd name="connsiteX24" fmla="*/ 0 w 1206500"/>
                <a:gd name="connsiteY24" fmla="*/ 2079625 h 2104295"/>
                <a:gd name="connsiteX25" fmla="*/ 41275 w 1206500"/>
                <a:gd name="connsiteY25" fmla="*/ 1860550 h 2104295"/>
                <a:gd name="connsiteX26" fmla="*/ 206471 w 1206500"/>
                <a:gd name="connsiteY26" fmla="*/ 1898361 h 2104295"/>
                <a:gd name="connsiteX27" fmla="*/ 333375 w 1206500"/>
                <a:gd name="connsiteY27" fmla="*/ 1666875 h 2104295"/>
                <a:gd name="connsiteX28" fmla="*/ 327025 w 1206500"/>
                <a:gd name="connsiteY28" fmla="*/ 1571625 h 2104295"/>
                <a:gd name="connsiteX29" fmla="*/ 266700 w 1206500"/>
                <a:gd name="connsiteY29" fmla="*/ 1508125 h 2104295"/>
                <a:gd name="connsiteX30" fmla="*/ 241300 w 1206500"/>
                <a:gd name="connsiteY30" fmla="*/ 1330325 h 2104295"/>
                <a:gd name="connsiteX31" fmla="*/ 212725 w 1206500"/>
                <a:gd name="connsiteY31" fmla="*/ 1203325 h 2104295"/>
                <a:gd name="connsiteX32" fmla="*/ 171450 w 1206500"/>
                <a:gd name="connsiteY32" fmla="*/ 1174750 h 2104295"/>
                <a:gd name="connsiteX33" fmla="*/ 282575 w 1206500"/>
                <a:gd name="connsiteY33" fmla="*/ 1095375 h 2104295"/>
                <a:gd name="connsiteX34" fmla="*/ 250825 w 1206500"/>
                <a:gd name="connsiteY34" fmla="*/ 1047750 h 2104295"/>
                <a:gd name="connsiteX35" fmla="*/ 228600 w 1206500"/>
                <a:gd name="connsiteY35" fmla="*/ 901700 h 2104295"/>
                <a:gd name="connsiteX36" fmla="*/ 180975 w 1206500"/>
                <a:gd name="connsiteY36" fmla="*/ 908050 h 2104295"/>
                <a:gd name="connsiteX37" fmla="*/ 111125 w 1206500"/>
                <a:gd name="connsiteY37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605542 w 1206500"/>
                <a:gd name="connsiteY11" fmla="*/ 196568 h 2104295"/>
                <a:gd name="connsiteX12" fmla="*/ 467769 w 1206500"/>
                <a:gd name="connsiteY12" fmla="*/ 267075 h 2104295"/>
                <a:gd name="connsiteX13" fmla="*/ 312087 w 1206500"/>
                <a:gd name="connsiteY13" fmla="*/ 407786 h 2104295"/>
                <a:gd name="connsiteX14" fmla="*/ 377624 w 1206500"/>
                <a:gd name="connsiteY14" fmla="*/ 560569 h 2104295"/>
                <a:gd name="connsiteX15" fmla="*/ 457200 w 1206500"/>
                <a:gd name="connsiteY15" fmla="*/ 736600 h 2104295"/>
                <a:gd name="connsiteX16" fmla="*/ 511175 w 1206500"/>
                <a:gd name="connsiteY16" fmla="*/ 1016000 h 2104295"/>
                <a:gd name="connsiteX17" fmla="*/ 581025 w 1206500"/>
                <a:gd name="connsiteY17" fmla="*/ 1219200 h 2104295"/>
                <a:gd name="connsiteX18" fmla="*/ 625475 w 1206500"/>
                <a:gd name="connsiteY18" fmla="*/ 1333500 h 2104295"/>
                <a:gd name="connsiteX19" fmla="*/ 596900 w 1206500"/>
                <a:gd name="connsiteY19" fmla="*/ 1454150 h 2104295"/>
                <a:gd name="connsiteX20" fmla="*/ 482600 w 1206500"/>
                <a:gd name="connsiteY20" fmla="*/ 1679575 h 2104295"/>
                <a:gd name="connsiteX21" fmla="*/ 358775 w 1206500"/>
                <a:gd name="connsiteY21" fmla="*/ 1978025 h 2104295"/>
                <a:gd name="connsiteX22" fmla="*/ 305377 w 1206500"/>
                <a:gd name="connsiteY22" fmla="*/ 1933767 h 2104295"/>
                <a:gd name="connsiteX23" fmla="*/ 165065 w 1206500"/>
                <a:gd name="connsiteY23" fmla="*/ 1888877 h 2104295"/>
                <a:gd name="connsiteX24" fmla="*/ 122302 w 1206500"/>
                <a:gd name="connsiteY24" fmla="*/ 2104295 h 2104295"/>
                <a:gd name="connsiteX25" fmla="*/ 0 w 1206500"/>
                <a:gd name="connsiteY25" fmla="*/ 2079625 h 2104295"/>
                <a:gd name="connsiteX26" fmla="*/ 41275 w 1206500"/>
                <a:gd name="connsiteY26" fmla="*/ 1860550 h 2104295"/>
                <a:gd name="connsiteX27" fmla="*/ 206471 w 1206500"/>
                <a:gd name="connsiteY27" fmla="*/ 1898361 h 2104295"/>
                <a:gd name="connsiteX28" fmla="*/ 333375 w 1206500"/>
                <a:gd name="connsiteY28" fmla="*/ 1666875 h 2104295"/>
                <a:gd name="connsiteX29" fmla="*/ 327025 w 1206500"/>
                <a:gd name="connsiteY29" fmla="*/ 1571625 h 2104295"/>
                <a:gd name="connsiteX30" fmla="*/ 266700 w 1206500"/>
                <a:gd name="connsiteY30" fmla="*/ 1508125 h 2104295"/>
                <a:gd name="connsiteX31" fmla="*/ 241300 w 1206500"/>
                <a:gd name="connsiteY31" fmla="*/ 1330325 h 2104295"/>
                <a:gd name="connsiteX32" fmla="*/ 212725 w 1206500"/>
                <a:gd name="connsiteY32" fmla="*/ 1203325 h 2104295"/>
                <a:gd name="connsiteX33" fmla="*/ 171450 w 1206500"/>
                <a:gd name="connsiteY33" fmla="*/ 1174750 h 2104295"/>
                <a:gd name="connsiteX34" fmla="*/ 282575 w 1206500"/>
                <a:gd name="connsiteY34" fmla="*/ 1095375 h 2104295"/>
                <a:gd name="connsiteX35" fmla="*/ 250825 w 1206500"/>
                <a:gd name="connsiteY35" fmla="*/ 1047750 h 2104295"/>
                <a:gd name="connsiteX36" fmla="*/ 228600 w 1206500"/>
                <a:gd name="connsiteY36" fmla="*/ 901700 h 2104295"/>
                <a:gd name="connsiteX37" fmla="*/ 180975 w 1206500"/>
                <a:gd name="connsiteY37" fmla="*/ 908050 h 2104295"/>
                <a:gd name="connsiteX38" fmla="*/ 111125 w 1206500"/>
                <a:gd name="connsiteY38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605542 w 1206500"/>
                <a:gd name="connsiteY11" fmla="*/ 196568 h 2104295"/>
                <a:gd name="connsiteX12" fmla="*/ 467769 w 1206500"/>
                <a:gd name="connsiteY12" fmla="*/ 267075 h 2104295"/>
                <a:gd name="connsiteX13" fmla="*/ 312087 w 1206500"/>
                <a:gd name="connsiteY13" fmla="*/ 407786 h 2104295"/>
                <a:gd name="connsiteX14" fmla="*/ 421029 w 1206500"/>
                <a:gd name="connsiteY14" fmla="*/ 525845 h 2104295"/>
                <a:gd name="connsiteX15" fmla="*/ 457200 w 1206500"/>
                <a:gd name="connsiteY15" fmla="*/ 736600 h 2104295"/>
                <a:gd name="connsiteX16" fmla="*/ 511175 w 1206500"/>
                <a:gd name="connsiteY16" fmla="*/ 1016000 h 2104295"/>
                <a:gd name="connsiteX17" fmla="*/ 581025 w 1206500"/>
                <a:gd name="connsiteY17" fmla="*/ 1219200 h 2104295"/>
                <a:gd name="connsiteX18" fmla="*/ 625475 w 1206500"/>
                <a:gd name="connsiteY18" fmla="*/ 1333500 h 2104295"/>
                <a:gd name="connsiteX19" fmla="*/ 596900 w 1206500"/>
                <a:gd name="connsiteY19" fmla="*/ 1454150 h 2104295"/>
                <a:gd name="connsiteX20" fmla="*/ 482600 w 1206500"/>
                <a:gd name="connsiteY20" fmla="*/ 1679575 h 2104295"/>
                <a:gd name="connsiteX21" fmla="*/ 358775 w 1206500"/>
                <a:gd name="connsiteY21" fmla="*/ 1978025 h 2104295"/>
                <a:gd name="connsiteX22" fmla="*/ 305377 w 1206500"/>
                <a:gd name="connsiteY22" fmla="*/ 1933767 h 2104295"/>
                <a:gd name="connsiteX23" fmla="*/ 165065 w 1206500"/>
                <a:gd name="connsiteY23" fmla="*/ 1888877 h 2104295"/>
                <a:gd name="connsiteX24" fmla="*/ 122302 w 1206500"/>
                <a:gd name="connsiteY24" fmla="*/ 2104295 h 2104295"/>
                <a:gd name="connsiteX25" fmla="*/ 0 w 1206500"/>
                <a:gd name="connsiteY25" fmla="*/ 2079625 h 2104295"/>
                <a:gd name="connsiteX26" fmla="*/ 41275 w 1206500"/>
                <a:gd name="connsiteY26" fmla="*/ 1860550 h 2104295"/>
                <a:gd name="connsiteX27" fmla="*/ 206471 w 1206500"/>
                <a:gd name="connsiteY27" fmla="*/ 1898361 h 2104295"/>
                <a:gd name="connsiteX28" fmla="*/ 333375 w 1206500"/>
                <a:gd name="connsiteY28" fmla="*/ 1666875 h 2104295"/>
                <a:gd name="connsiteX29" fmla="*/ 327025 w 1206500"/>
                <a:gd name="connsiteY29" fmla="*/ 1571625 h 2104295"/>
                <a:gd name="connsiteX30" fmla="*/ 266700 w 1206500"/>
                <a:gd name="connsiteY30" fmla="*/ 1508125 h 2104295"/>
                <a:gd name="connsiteX31" fmla="*/ 241300 w 1206500"/>
                <a:gd name="connsiteY31" fmla="*/ 1330325 h 2104295"/>
                <a:gd name="connsiteX32" fmla="*/ 212725 w 1206500"/>
                <a:gd name="connsiteY32" fmla="*/ 1203325 h 2104295"/>
                <a:gd name="connsiteX33" fmla="*/ 171450 w 1206500"/>
                <a:gd name="connsiteY33" fmla="*/ 1174750 h 2104295"/>
                <a:gd name="connsiteX34" fmla="*/ 282575 w 1206500"/>
                <a:gd name="connsiteY34" fmla="*/ 1095375 h 2104295"/>
                <a:gd name="connsiteX35" fmla="*/ 250825 w 1206500"/>
                <a:gd name="connsiteY35" fmla="*/ 1047750 h 2104295"/>
                <a:gd name="connsiteX36" fmla="*/ 228600 w 1206500"/>
                <a:gd name="connsiteY36" fmla="*/ 901700 h 2104295"/>
                <a:gd name="connsiteX37" fmla="*/ 180975 w 1206500"/>
                <a:gd name="connsiteY37" fmla="*/ 908050 h 2104295"/>
                <a:gd name="connsiteX38" fmla="*/ 111125 w 1206500"/>
                <a:gd name="connsiteY38" fmla="*/ 777875 h 2104295"/>
                <a:gd name="connsiteX0" fmla="*/ 1206500 w 1206500"/>
                <a:gd name="connsiteY0" fmla="*/ 793750 h 2104295"/>
                <a:gd name="connsiteX1" fmla="*/ 1136650 w 1206500"/>
                <a:gd name="connsiteY1" fmla="*/ 936625 h 2104295"/>
                <a:gd name="connsiteX2" fmla="*/ 1089025 w 1206500"/>
                <a:gd name="connsiteY2" fmla="*/ 1219200 h 2104295"/>
                <a:gd name="connsiteX3" fmla="*/ 996950 w 1206500"/>
                <a:gd name="connsiteY3" fmla="*/ 1222375 h 2104295"/>
                <a:gd name="connsiteX4" fmla="*/ 958850 w 1206500"/>
                <a:gd name="connsiteY4" fmla="*/ 1108075 h 2104295"/>
                <a:gd name="connsiteX5" fmla="*/ 911225 w 1206500"/>
                <a:gd name="connsiteY5" fmla="*/ 1069975 h 2104295"/>
                <a:gd name="connsiteX6" fmla="*/ 825500 w 1206500"/>
                <a:gd name="connsiteY6" fmla="*/ 530225 h 2104295"/>
                <a:gd name="connsiteX7" fmla="*/ 676275 w 1206500"/>
                <a:gd name="connsiteY7" fmla="*/ 165100 h 2104295"/>
                <a:gd name="connsiteX8" fmla="*/ 676275 w 1206500"/>
                <a:gd name="connsiteY8" fmla="*/ 92075 h 2104295"/>
                <a:gd name="connsiteX9" fmla="*/ 800100 w 1206500"/>
                <a:gd name="connsiteY9" fmla="*/ 0 h 2104295"/>
                <a:gd name="connsiteX10" fmla="*/ 831850 w 1206500"/>
                <a:gd name="connsiteY10" fmla="*/ 47625 h 2104295"/>
                <a:gd name="connsiteX11" fmla="*/ 605542 w 1206500"/>
                <a:gd name="connsiteY11" fmla="*/ 196568 h 2104295"/>
                <a:gd name="connsiteX12" fmla="*/ 467769 w 1206500"/>
                <a:gd name="connsiteY12" fmla="*/ 267075 h 2104295"/>
                <a:gd name="connsiteX13" fmla="*/ 312087 w 1206500"/>
                <a:gd name="connsiteY13" fmla="*/ 407786 h 2104295"/>
                <a:gd name="connsiteX14" fmla="*/ 421029 w 1206500"/>
                <a:gd name="connsiteY14" fmla="*/ 491121 h 2104295"/>
                <a:gd name="connsiteX15" fmla="*/ 457200 w 1206500"/>
                <a:gd name="connsiteY15" fmla="*/ 736600 h 2104295"/>
                <a:gd name="connsiteX16" fmla="*/ 511175 w 1206500"/>
                <a:gd name="connsiteY16" fmla="*/ 1016000 h 2104295"/>
                <a:gd name="connsiteX17" fmla="*/ 581025 w 1206500"/>
                <a:gd name="connsiteY17" fmla="*/ 1219200 h 2104295"/>
                <a:gd name="connsiteX18" fmla="*/ 625475 w 1206500"/>
                <a:gd name="connsiteY18" fmla="*/ 1333500 h 2104295"/>
                <a:gd name="connsiteX19" fmla="*/ 596900 w 1206500"/>
                <a:gd name="connsiteY19" fmla="*/ 1454150 h 2104295"/>
                <a:gd name="connsiteX20" fmla="*/ 482600 w 1206500"/>
                <a:gd name="connsiteY20" fmla="*/ 1679575 h 2104295"/>
                <a:gd name="connsiteX21" fmla="*/ 358775 w 1206500"/>
                <a:gd name="connsiteY21" fmla="*/ 1978025 h 2104295"/>
                <a:gd name="connsiteX22" fmla="*/ 305377 w 1206500"/>
                <a:gd name="connsiteY22" fmla="*/ 1933767 h 2104295"/>
                <a:gd name="connsiteX23" fmla="*/ 165065 w 1206500"/>
                <a:gd name="connsiteY23" fmla="*/ 1888877 h 2104295"/>
                <a:gd name="connsiteX24" fmla="*/ 122302 w 1206500"/>
                <a:gd name="connsiteY24" fmla="*/ 2104295 h 2104295"/>
                <a:gd name="connsiteX25" fmla="*/ 0 w 1206500"/>
                <a:gd name="connsiteY25" fmla="*/ 2079625 h 2104295"/>
                <a:gd name="connsiteX26" fmla="*/ 41275 w 1206500"/>
                <a:gd name="connsiteY26" fmla="*/ 1860550 h 2104295"/>
                <a:gd name="connsiteX27" fmla="*/ 206471 w 1206500"/>
                <a:gd name="connsiteY27" fmla="*/ 1898361 h 2104295"/>
                <a:gd name="connsiteX28" fmla="*/ 333375 w 1206500"/>
                <a:gd name="connsiteY28" fmla="*/ 1666875 h 2104295"/>
                <a:gd name="connsiteX29" fmla="*/ 327025 w 1206500"/>
                <a:gd name="connsiteY29" fmla="*/ 1571625 h 2104295"/>
                <a:gd name="connsiteX30" fmla="*/ 266700 w 1206500"/>
                <a:gd name="connsiteY30" fmla="*/ 1508125 h 2104295"/>
                <a:gd name="connsiteX31" fmla="*/ 241300 w 1206500"/>
                <a:gd name="connsiteY31" fmla="*/ 1330325 h 2104295"/>
                <a:gd name="connsiteX32" fmla="*/ 212725 w 1206500"/>
                <a:gd name="connsiteY32" fmla="*/ 1203325 h 2104295"/>
                <a:gd name="connsiteX33" fmla="*/ 171450 w 1206500"/>
                <a:gd name="connsiteY33" fmla="*/ 1174750 h 2104295"/>
                <a:gd name="connsiteX34" fmla="*/ 282575 w 1206500"/>
                <a:gd name="connsiteY34" fmla="*/ 1095375 h 2104295"/>
                <a:gd name="connsiteX35" fmla="*/ 250825 w 1206500"/>
                <a:gd name="connsiteY35" fmla="*/ 1047750 h 2104295"/>
                <a:gd name="connsiteX36" fmla="*/ 228600 w 1206500"/>
                <a:gd name="connsiteY36" fmla="*/ 901700 h 2104295"/>
                <a:gd name="connsiteX37" fmla="*/ 180975 w 1206500"/>
                <a:gd name="connsiteY37" fmla="*/ 908050 h 2104295"/>
                <a:gd name="connsiteX38" fmla="*/ 111125 w 1206500"/>
                <a:gd name="connsiteY38" fmla="*/ 777875 h 2104295"/>
                <a:gd name="connsiteX0" fmla="*/ 1206500 w 1206500"/>
                <a:gd name="connsiteY0" fmla="*/ 746125 h 2056670"/>
                <a:gd name="connsiteX1" fmla="*/ 1136650 w 1206500"/>
                <a:gd name="connsiteY1" fmla="*/ 889000 h 2056670"/>
                <a:gd name="connsiteX2" fmla="*/ 1089025 w 1206500"/>
                <a:gd name="connsiteY2" fmla="*/ 1171575 h 2056670"/>
                <a:gd name="connsiteX3" fmla="*/ 996950 w 1206500"/>
                <a:gd name="connsiteY3" fmla="*/ 1174750 h 2056670"/>
                <a:gd name="connsiteX4" fmla="*/ 958850 w 1206500"/>
                <a:gd name="connsiteY4" fmla="*/ 1060450 h 2056670"/>
                <a:gd name="connsiteX5" fmla="*/ 911225 w 1206500"/>
                <a:gd name="connsiteY5" fmla="*/ 1022350 h 2056670"/>
                <a:gd name="connsiteX6" fmla="*/ 825500 w 1206500"/>
                <a:gd name="connsiteY6" fmla="*/ 482600 h 2056670"/>
                <a:gd name="connsiteX7" fmla="*/ 676275 w 1206500"/>
                <a:gd name="connsiteY7" fmla="*/ 117475 h 2056670"/>
                <a:gd name="connsiteX8" fmla="*/ 676275 w 1206500"/>
                <a:gd name="connsiteY8" fmla="*/ 44450 h 2056670"/>
                <a:gd name="connsiteX9" fmla="*/ 918741 w 1206500"/>
                <a:gd name="connsiteY9" fmla="*/ 102845 h 2056670"/>
                <a:gd name="connsiteX10" fmla="*/ 831850 w 1206500"/>
                <a:gd name="connsiteY10" fmla="*/ 0 h 2056670"/>
                <a:gd name="connsiteX11" fmla="*/ 605542 w 1206500"/>
                <a:gd name="connsiteY11" fmla="*/ 148943 h 2056670"/>
                <a:gd name="connsiteX12" fmla="*/ 467769 w 1206500"/>
                <a:gd name="connsiteY12" fmla="*/ 219450 h 2056670"/>
                <a:gd name="connsiteX13" fmla="*/ 312087 w 1206500"/>
                <a:gd name="connsiteY13" fmla="*/ 360161 h 2056670"/>
                <a:gd name="connsiteX14" fmla="*/ 421029 w 1206500"/>
                <a:gd name="connsiteY14" fmla="*/ 443496 h 2056670"/>
                <a:gd name="connsiteX15" fmla="*/ 457200 w 1206500"/>
                <a:gd name="connsiteY15" fmla="*/ 688975 h 2056670"/>
                <a:gd name="connsiteX16" fmla="*/ 511175 w 1206500"/>
                <a:gd name="connsiteY16" fmla="*/ 968375 h 2056670"/>
                <a:gd name="connsiteX17" fmla="*/ 581025 w 1206500"/>
                <a:gd name="connsiteY17" fmla="*/ 1171575 h 2056670"/>
                <a:gd name="connsiteX18" fmla="*/ 625475 w 1206500"/>
                <a:gd name="connsiteY18" fmla="*/ 1285875 h 2056670"/>
                <a:gd name="connsiteX19" fmla="*/ 596900 w 1206500"/>
                <a:gd name="connsiteY19" fmla="*/ 1406525 h 2056670"/>
                <a:gd name="connsiteX20" fmla="*/ 482600 w 1206500"/>
                <a:gd name="connsiteY20" fmla="*/ 1631950 h 2056670"/>
                <a:gd name="connsiteX21" fmla="*/ 358775 w 1206500"/>
                <a:gd name="connsiteY21" fmla="*/ 1930400 h 2056670"/>
                <a:gd name="connsiteX22" fmla="*/ 305377 w 1206500"/>
                <a:gd name="connsiteY22" fmla="*/ 1886142 h 2056670"/>
                <a:gd name="connsiteX23" fmla="*/ 165065 w 1206500"/>
                <a:gd name="connsiteY23" fmla="*/ 1841252 h 2056670"/>
                <a:gd name="connsiteX24" fmla="*/ 122302 w 1206500"/>
                <a:gd name="connsiteY24" fmla="*/ 2056670 h 2056670"/>
                <a:gd name="connsiteX25" fmla="*/ 0 w 1206500"/>
                <a:gd name="connsiteY25" fmla="*/ 2032000 h 2056670"/>
                <a:gd name="connsiteX26" fmla="*/ 41275 w 1206500"/>
                <a:gd name="connsiteY26" fmla="*/ 1812925 h 2056670"/>
                <a:gd name="connsiteX27" fmla="*/ 206471 w 1206500"/>
                <a:gd name="connsiteY27" fmla="*/ 1850736 h 2056670"/>
                <a:gd name="connsiteX28" fmla="*/ 333375 w 1206500"/>
                <a:gd name="connsiteY28" fmla="*/ 1619250 h 2056670"/>
                <a:gd name="connsiteX29" fmla="*/ 327025 w 1206500"/>
                <a:gd name="connsiteY29" fmla="*/ 1524000 h 2056670"/>
                <a:gd name="connsiteX30" fmla="*/ 266700 w 1206500"/>
                <a:gd name="connsiteY30" fmla="*/ 1460500 h 2056670"/>
                <a:gd name="connsiteX31" fmla="*/ 241300 w 1206500"/>
                <a:gd name="connsiteY31" fmla="*/ 1282700 h 2056670"/>
                <a:gd name="connsiteX32" fmla="*/ 212725 w 1206500"/>
                <a:gd name="connsiteY32" fmla="*/ 1155700 h 2056670"/>
                <a:gd name="connsiteX33" fmla="*/ 171450 w 1206500"/>
                <a:gd name="connsiteY33" fmla="*/ 1127125 h 2056670"/>
                <a:gd name="connsiteX34" fmla="*/ 282575 w 1206500"/>
                <a:gd name="connsiteY34" fmla="*/ 1047750 h 2056670"/>
                <a:gd name="connsiteX35" fmla="*/ 250825 w 1206500"/>
                <a:gd name="connsiteY35" fmla="*/ 1000125 h 2056670"/>
                <a:gd name="connsiteX36" fmla="*/ 228600 w 1206500"/>
                <a:gd name="connsiteY36" fmla="*/ 854075 h 2056670"/>
                <a:gd name="connsiteX37" fmla="*/ 180975 w 1206500"/>
                <a:gd name="connsiteY37" fmla="*/ 860425 h 2056670"/>
                <a:gd name="connsiteX38" fmla="*/ 111125 w 1206500"/>
                <a:gd name="connsiteY38" fmla="*/ 730250 h 2056670"/>
                <a:gd name="connsiteX0" fmla="*/ 1206500 w 1206500"/>
                <a:gd name="connsiteY0" fmla="*/ 746125 h 2056670"/>
                <a:gd name="connsiteX1" fmla="*/ 1136650 w 1206500"/>
                <a:gd name="connsiteY1" fmla="*/ 889000 h 2056670"/>
                <a:gd name="connsiteX2" fmla="*/ 1089025 w 1206500"/>
                <a:gd name="connsiteY2" fmla="*/ 1171575 h 2056670"/>
                <a:gd name="connsiteX3" fmla="*/ 996950 w 1206500"/>
                <a:gd name="connsiteY3" fmla="*/ 1174750 h 2056670"/>
                <a:gd name="connsiteX4" fmla="*/ 958850 w 1206500"/>
                <a:gd name="connsiteY4" fmla="*/ 1060450 h 2056670"/>
                <a:gd name="connsiteX5" fmla="*/ 911225 w 1206500"/>
                <a:gd name="connsiteY5" fmla="*/ 1022350 h 2056670"/>
                <a:gd name="connsiteX6" fmla="*/ 825500 w 1206500"/>
                <a:gd name="connsiteY6" fmla="*/ 482600 h 2056670"/>
                <a:gd name="connsiteX7" fmla="*/ 676275 w 1206500"/>
                <a:gd name="connsiteY7" fmla="*/ 117475 h 2056670"/>
                <a:gd name="connsiteX8" fmla="*/ 739936 w 1206500"/>
                <a:gd name="connsiteY8" fmla="*/ 220964 h 2056670"/>
                <a:gd name="connsiteX9" fmla="*/ 918741 w 1206500"/>
                <a:gd name="connsiteY9" fmla="*/ 102845 h 2056670"/>
                <a:gd name="connsiteX10" fmla="*/ 831850 w 1206500"/>
                <a:gd name="connsiteY10" fmla="*/ 0 h 2056670"/>
                <a:gd name="connsiteX11" fmla="*/ 605542 w 1206500"/>
                <a:gd name="connsiteY11" fmla="*/ 148943 h 2056670"/>
                <a:gd name="connsiteX12" fmla="*/ 467769 w 1206500"/>
                <a:gd name="connsiteY12" fmla="*/ 219450 h 2056670"/>
                <a:gd name="connsiteX13" fmla="*/ 312087 w 1206500"/>
                <a:gd name="connsiteY13" fmla="*/ 360161 h 2056670"/>
                <a:gd name="connsiteX14" fmla="*/ 421029 w 1206500"/>
                <a:gd name="connsiteY14" fmla="*/ 443496 h 2056670"/>
                <a:gd name="connsiteX15" fmla="*/ 457200 w 1206500"/>
                <a:gd name="connsiteY15" fmla="*/ 688975 h 2056670"/>
                <a:gd name="connsiteX16" fmla="*/ 511175 w 1206500"/>
                <a:gd name="connsiteY16" fmla="*/ 968375 h 2056670"/>
                <a:gd name="connsiteX17" fmla="*/ 581025 w 1206500"/>
                <a:gd name="connsiteY17" fmla="*/ 1171575 h 2056670"/>
                <a:gd name="connsiteX18" fmla="*/ 625475 w 1206500"/>
                <a:gd name="connsiteY18" fmla="*/ 1285875 h 2056670"/>
                <a:gd name="connsiteX19" fmla="*/ 596900 w 1206500"/>
                <a:gd name="connsiteY19" fmla="*/ 1406525 h 2056670"/>
                <a:gd name="connsiteX20" fmla="*/ 482600 w 1206500"/>
                <a:gd name="connsiteY20" fmla="*/ 1631950 h 2056670"/>
                <a:gd name="connsiteX21" fmla="*/ 358775 w 1206500"/>
                <a:gd name="connsiteY21" fmla="*/ 1930400 h 2056670"/>
                <a:gd name="connsiteX22" fmla="*/ 305377 w 1206500"/>
                <a:gd name="connsiteY22" fmla="*/ 1886142 h 2056670"/>
                <a:gd name="connsiteX23" fmla="*/ 165065 w 1206500"/>
                <a:gd name="connsiteY23" fmla="*/ 1841252 h 2056670"/>
                <a:gd name="connsiteX24" fmla="*/ 122302 w 1206500"/>
                <a:gd name="connsiteY24" fmla="*/ 2056670 h 2056670"/>
                <a:gd name="connsiteX25" fmla="*/ 0 w 1206500"/>
                <a:gd name="connsiteY25" fmla="*/ 2032000 h 2056670"/>
                <a:gd name="connsiteX26" fmla="*/ 41275 w 1206500"/>
                <a:gd name="connsiteY26" fmla="*/ 1812925 h 2056670"/>
                <a:gd name="connsiteX27" fmla="*/ 206471 w 1206500"/>
                <a:gd name="connsiteY27" fmla="*/ 1850736 h 2056670"/>
                <a:gd name="connsiteX28" fmla="*/ 333375 w 1206500"/>
                <a:gd name="connsiteY28" fmla="*/ 1619250 h 2056670"/>
                <a:gd name="connsiteX29" fmla="*/ 327025 w 1206500"/>
                <a:gd name="connsiteY29" fmla="*/ 1524000 h 2056670"/>
                <a:gd name="connsiteX30" fmla="*/ 266700 w 1206500"/>
                <a:gd name="connsiteY30" fmla="*/ 1460500 h 2056670"/>
                <a:gd name="connsiteX31" fmla="*/ 241300 w 1206500"/>
                <a:gd name="connsiteY31" fmla="*/ 1282700 h 2056670"/>
                <a:gd name="connsiteX32" fmla="*/ 212725 w 1206500"/>
                <a:gd name="connsiteY32" fmla="*/ 1155700 h 2056670"/>
                <a:gd name="connsiteX33" fmla="*/ 171450 w 1206500"/>
                <a:gd name="connsiteY33" fmla="*/ 1127125 h 2056670"/>
                <a:gd name="connsiteX34" fmla="*/ 282575 w 1206500"/>
                <a:gd name="connsiteY34" fmla="*/ 1047750 h 2056670"/>
                <a:gd name="connsiteX35" fmla="*/ 250825 w 1206500"/>
                <a:gd name="connsiteY35" fmla="*/ 1000125 h 2056670"/>
                <a:gd name="connsiteX36" fmla="*/ 228600 w 1206500"/>
                <a:gd name="connsiteY36" fmla="*/ 854075 h 2056670"/>
                <a:gd name="connsiteX37" fmla="*/ 180975 w 1206500"/>
                <a:gd name="connsiteY37" fmla="*/ 860425 h 2056670"/>
                <a:gd name="connsiteX38" fmla="*/ 111125 w 1206500"/>
                <a:gd name="connsiteY38" fmla="*/ 730250 h 2056670"/>
                <a:gd name="connsiteX0" fmla="*/ 1206500 w 1206500"/>
                <a:gd name="connsiteY0" fmla="*/ 746125 h 2056670"/>
                <a:gd name="connsiteX1" fmla="*/ 1136650 w 1206500"/>
                <a:gd name="connsiteY1" fmla="*/ 889000 h 2056670"/>
                <a:gd name="connsiteX2" fmla="*/ 1089025 w 1206500"/>
                <a:gd name="connsiteY2" fmla="*/ 1171575 h 2056670"/>
                <a:gd name="connsiteX3" fmla="*/ 996950 w 1206500"/>
                <a:gd name="connsiteY3" fmla="*/ 1174750 h 2056670"/>
                <a:gd name="connsiteX4" fmla="*/ 958850 w 1206500"/>
                <a:gd name="connsiteY4" fmla="*/ 1060450 h 2056670"/>
                <a:gd name="connsiteX5" fmla="*/ 911225 w 1206500"/>
                <a:gd name="connsiteY5" fmla="*/ 1022350 h 2056670"/>
                <a:gd name="connsiteX6" fmla="*/ 825500 w 1206500"/>
                <a:gd name="connsiteY6" fmla="*/ 482600 h 2056670"/>
                <a:gd name="connsiteX7" fmla="*/ 676275 w 1206500"/>
                <a:gd name="connsiteY7" fmla="*/ 117475 h 2056670"/>
                <a:gd name="connsiteX8" fmla="*/ 722574 w 1206500"/>
                <a:gd name="connsiteY8" fmla="*/ 235432 h 2056670"/>
                <a:gd name="connsiteX9" fmla="*/ 918741 w 1206500"/>
                <a:gd name="connsiteY9" fmla="*/ 102845 h 2056670"/>
                <a:gd name="connsiteX10" fmla="*/ 831850 w 1206500"/>
                <a:gd name="connsiteY10" fmla="*/ 0 h 2056670"/>
                <a:gd name="connsiteX11" fmla="*/ 605542 w 1206500"/>
                <a:gd name="connsiteY11" fmla="*/ 148943 h 2056670"/>
                <a:gd name="connsiteX12" fmla="*/ 467769 w 1206500"/>
                <a:gd name="connsiteY12" fmla="*/ 219450 h 2056670"/>
                <a:gd name="connsiteX13" fmla="*/ 312087 w 1206500"/>
                <a:gd name="connsiteY13" fmla="*/ 360161 h 2056670"/>
                <a:gd name="connsiteX14" fmla="*/ 421029 w 1206500"/>
                <a:gd name="connsiteY14" fmla="*/ 443496 h 2056670"/>
                <a:gd name="connsiteX15" fmla="*/ 457200 w 1206500"/>
                <a:gd name="connsiteY15" fmla="*/ 688975 h 2056670"/>
                <a:gd name="connsiteX16" fmla="*/ 511175 w 1206500"/>
                <a:gd name="connsiteY16" fmla="*/ 968375 h 2056670"/>
                <a:gd name="connsiteX17" fmla="*/ 581025 w 1206500"/>
                <a:gd name="connsiteY17" fmla="*/ 1171575 h 2056670"/>
                <a:gd name="connsiteX18" fmla="*/ 625475 w 1206500"/>
                <a:gd name="connsiteY18" fmla="*/ 1285875 h 2056670"/>
                <a:gd name="connsiteX19" fmla="*/ 596900 w 1206500"/>
                <a:gd name="connsiteY19" fmla="*/ 1406525 h 2056670"/>
                <a:gd name="connsiteX20" fmla="*/ 482600 w 1206500"/>
                <a:gd name="connsiteY20" fmla="*/ 1631950 h 2056670"/>
                <a:gd name="connsiteX21" fmla="*/ 358775 w 1206500"/>
                <a:gd name="connsiteY21" fmla="*/ 1930400 h 2056670"/>
                <a:gd name="connsiteX22" fmla="*/ 305377 w 1206500"/>
                <a:gd name="connsiteY22" fmla="*/ 1886142 h 2056670"/>
                <a:gd name="connsiteX23" fmla="*/ 165065 w 1206500"/>
                <a:gd name="connsiteY23" fmla="*/ 1841252 h 2056670"/>
                <a:gd name="connsiteX24" fmla="*/ 122302 w 1206500"/>
                <a:gd name="connsiteY24" fmla="*/ 2056670 h 2056670"/>
                <a:gd name="connsiteX25" fmla="*/ 0 w 1206500"/>
                <a:gd name="connsiteY25" fmla="*/ 2032000 h 2056670"/>
                <a:gd name="connsiteX26" fmla="*/ 41275 w 1206500"/>
                <a:gd name="connsiteY26" fmla="*/ 1812925 h 2056670"/>
                <a:gd name="connsiteX27" fmla="*/ 206471 w 1206500"/>
                <a:gd name="connsiteY27" fmla="*/ 1850736 h 2056670"/>
                <a:gd name="connsiteX28" fmla="*/ 333375 w 1206500"/>
                <a:gd name="connsiteY28" fmla="*/ 1619250 h 2056670"/>
                <a:gd name="connsiteX29" fmla="*/ 327025 w 1206500"/>
                <a:gd name="connsiteY29" fmla="*/ 1524000 h 2056670"/>
                <a:gd name="connsiteX30" fmla="*/ 266700 w 1206500"/>
                <a:gd name="connsiteY30" fmla="*/ 1460500 h 2056670"/>
                <a:gd name="connsiteX31" fmla="*/ 241300 w 1206500"/>
                <a:gd name="connsiteY31" fmla="*/ 1282700 h 2056670"/>
                <a:gd name="connsiteX32" fmla="*/ 212725 w 1206500"/>
                <a:gd name="connsiteY32" fmla="*/ 1155700 h 2056670"/>
                <a:gd name="connsiteX33" fmla="*/ 171450 w 1206500"/>
                <a:gd name="connsiteY33" fmla="*/ 1127125 h 2056670"/>
                <a:gd name="connsiteX34" fmla="*/ 282575 w 1206500"/>
                <a:gd name="connsiteY34" fmla="*/ 1047750 h 2056670"/>
                <a:gd name="connsiteX35" fmla="*/ 250825 w 1206500"/>
                <a:gd name="connsiteY35" fmla="*/ 1000125 h 2056670"/>
                <a:gd name="connsiteX36" fmla="*/ 228600 w 1206500"/>
                <a:gd name="connsiteY36" fmla="*/ 854075 h 2056670"/>
                <a:gd name="connsiteX37" fmla="*/ 180975 w 1206500"/>
                <a:gd name="connsiteY37" fmla="*/ 860425 h 2056670"/>
                <a:gd name="connsiteX38" fmla="*/ 111125 w 1206500"/>
                <a:gd name="connsiteY38" fmla="*/ 730250 h 2056670"/>
                <a:gd name="connsiteX0" fmla="*/ 1206500 w 1206500"/>
                <a:gd name="connsiteY0" fmla="*/ 746125 h 2056670"/>
                <a:gd name="connsiteX1" fmla="*/ 1136650 w 1206500"/>
                <a:gd name="connsiteY1" fmla="*/ 889000 h 2056670"/>
                <a:gd name="connsiteX2" fmla="*/ 1089025 w 1206500"/>
                <a:gd name="connsiteY2" fmla="*/ 1171575 h 2056670"/>
                <a:gd name="connsiteX3" fmla="*/ 996950 w 1206500"/>
                <a:gd name="connsiteY3" fmla="*/ 1174750 h 2056670"/>
                <a:gd name="connsiteX4" fmla="*/ 958850 w 1206500"/>
                <a:gd name="connsiteY4" fmla="*/ 1060450 h 2056670"/>
                <a:gd name="connsiteX5" fmla="*/ 911225 w 1206500"/>
                <a:gd name="connsiteY5" fmla="*/ 1022350 h 2056670"/>
                <a:gd name="connsiteX6" fmla="*/ 825500 w 1206500"/>
                <a:gd name="connsiteY6" fmla="*/ 482600 h 2056670"/>
                <a:gd name="connsiteX7" fmla="*/ 676275 w 1206500"/>
                <a:gd name="connsiteY7" fmla="*/ 117475 h 2056670"/>
                <a:gd name="connsiteX8" fmla="*/ 722574 w 1206500"/>
                <a:gd name="connsiteY8" fmla="*/ 235432 h 2056670"/>
                <a:gd name="connsiteX9" fmla="*/ 918741 w 1206500"/>
                <a:gd name="connsiteY9" fmla="*/ 114420 h 2056670"/>
                <a:gd name="connsiteX10" fmla="*/ 831850 w 1206500"/>
                <a:gd name="connsiteY10" fmla="*/ 0 h 2056670"/>
                <a:gd name="connsiteX11" fmla="*/ 605542 w 1206500"/>
                <a:gd name="connsiteY11" fmla="*/ 148943 h 2056670"/>
                <a:gd name="connsiteX12" fmla="*/ 467769 w 1206500"/>
                <a:gd name="connsiteY12" fmla="*/ 219450 h 2056670"/>
                <a:gd name="connsiteX13" fmla="*/ 312087 w 1206500"/>
                <a:gd name="connsiteY13" fmla="*/ 360161 h 2056670"/>
                <a:gd name="connsiteX14" fmla="*/ 421029 w 1206500"/>
                <a:gd name="connsiteY14" fmla="*/ 443496 h 2056670"/>
                <a:gd name="connsiteX15" fmla="*/ 457200 w 1206500"/>
                <a:gd name="connsiteY15" fmla="*/ 688975 h 2056670"/>
                <a:gd name="connsiteX16" fmla="*/ 511175 w 1206500"/>
                <a:gd name="connsiteY16" fmla="*/ 968375 h 2056670"/>
                <a:gd name="connsiteX17" fmla="*/ 581025 w 1206500"/>
                <a:gd name="connsiteY17" fmla="*/ 1171575 h 2056670"/>
                <a:gd name="connsiteX18" fmla="*/ 625475 w 1206500"/>
                <a:gd name="connsiteY18" fmla="*/ 1285875 h 2056670"/>
                <a:gd name="connsiteX19" fmla="*/ 596900 w 1206500"/>
                <a:gd name="connsiteY19" fmla="*/ 1406525 h 2056670"/>
                <a:gd name="connsiteX20" fmla="*/ 482600 w 1206500"/>
                <a:gd name="connsiteY20" fmla="*/ 1631950 h 2056670"/>
                <a:gd name="connsiteX21" fmla="*/ 358775 w 1206500"/>
                <a:gd name="connsiteY21" fmla="*/ 1930400 h 2056670"/>
                <a:gd name="connsiteX22" fmla="*/ 305377 w 1206500"/>
                <a:gd name="connsiteY22" fmla="*/ 1886142 h 2056670"/>
                <a:gd name="connsiteX23" fmla="*/ 165065 w 1206500"/>
                <a:gd name="connsiteY23" fmla="*/ 1841252 h 2056670"/>
                <a:gd name="connsiteX24" fmla="*/ 122302 w 1206500"/>
                <a:gd name="connsiteY24" fmla="*/ 2056670 h 2056670"/>
                <a:gd name="connsiteX25" fmla="*/ 0 w 1206500"/>
                <a:gd name="connsiteY25" fmla="*/ 2032000 h 2056670"/>
                <a:gd name="connsiteX26" fmla="*/ 41275 w 1206500"/>
                <a:gd name="connsiteY26" fmla="*/ 1812925 h 2056670"/>
                <a:gd name="connsiteX27" fmla="*/ 206471 w 1206500"/>
                <a:gd name="connsiteY27" fmla="*/ 1850736 h 2056670"/>
                <a:gd name="connsiteX28" fmla="*/ 333375 w 1206500"/>
                <a:gd name="connsiteY28" fmla="*/ 1619250 h 2056670"/>
                <a:gd name="connsiteX29" fmla="*/ 327025 w 1206500"/>
                <a:gd name="connsiteY29" fmla="*/ 1524000 h 2056670"/>
                <a:gd name="connsiteX30" fmla="*/ 266700 w 1206500"/>
                <a:gd name="connsiteY30" fmla="*/ 1460500 h 2056670"/>
                <a:gd name="connsiteX31" fmla="*/ 241300 w 1206500"/>
                <a:gd name="connsiteY31" fmla="*/ 1282700 h 2056670"/>
                <a:gd name="connsiteX32" fmla="*/ 212725 w 1206500"/>
                <a:gd name="connsiteY32" fmla="*/ 1155700 h 2056670"/>
                <a:gd name="connsiteX33" fmla="*/ 171450 w 1206500"/>
                <a:gd name="connsiteY33" fmla="*/ 1127125 h 2056670"/>
                <a:gd name="connsiteX34" fmla="*/ 282575 w 1206500"/>
                <a:gd name="connsiteY34" fmla="*/ 1047750 h 2056670"/>
                <a:gd name="connsiteX35" fmla="*/ 250825 w 1206500"/>
                <a:gd name="connsiteY35" fmla="*/ 1000125 h 2056670"/>
                <a:gd name="connsiteX36" fmla="*/ 228600 w 1206500"/>
                <a:gd name="connsiteY36" fmla="*/ 854075 h 2056670"/>
                <a:gd name="connsiteX37" fmla="*/ 180975 w 1206500"/>
                <a:gd name="connsiteY37" fmla="*/ 860425 h 2056670"/>
                <a:gd name="connsiteX38" fmla="*/ 111125 w 1206500"/>
                <a:gd name="connsiteY38" fmla="*/ 730250 h 2056670"/>
                <a:gd name="connsiteX0" fmla="*/ 1206500 w 1206500"/>
                <a:gd name="connsiteY0" fmla="*/ 746125 h 2056670"/>
                <a:gd name="connsiteX1" fmla="*/ 1136650 w 1206500"/>
                <a:gd name="connsiteY1" fmla="*/ 889000 h 2056670"/>
                <a:gd name="connsiteX2" fmla="*/ 1089025 w 1206500"/>
                <a:gd name="connsiteY2" fmla="*/ 1171575 h 2056670"/>
                <a:gd name="connsiteX3" fmla="*/ 996950 w 1206500"/>
                <a:gd name="connsiteY3" fmla="*/ 1174750 h 2056670"/>
                <a:gd name="connsiteX4" fmla="*/ 958850 w 1206500"/>
                <a:gd name="connsiteY4" fmla="*/ 1060450 h 2056670"/>
                <a:gd name="connsiteX5" fmla="*/ 911225 w 1206500"/>
                <a:gd name="connsiteY5" fmla="*/ 1022350 h 2056670"/>
                <a:gd name="connsiteX6" fmla="*/ 825500 w 1206500"/>
                <a:gd name="connsiteY6" fmla="*/ 482600 h 2056670"/>
                <a:gd name="connsiteX7" fmla="*/ 722574 w 1206500"/>
                <a:gd name="connsiteY7" fmla="*/ 235432 h 2056670"/>
                <a:gd name="connsiteX8" fmla="*/ 918741 w 1206500"/>
                <a:gd name="connsiteY8" fmla="*/ 114420 h 2056670"/>
                <a:gd name="connsiteX9" fmla="*/ 831850 w 1206500"/>
                <a:gd name="connsiteY9" fmla="*/ 0 h 2056670"/>
                <a:gd name="connsiteX10" fmla="*/ 605542 w 1206500"/>
                <a:gd name="connsiteY10" fmla="*/ 148943 h 2056670"/>
                <a:gd name="connsiteX11" fmla="*/ 467769 w 1206500"/>
                <a:gd name="connsiteY11" fmla="*/ 219450 h 2056670"/>
                <a:gd name="connsiteX12" fmla="*/ 312087 w 1206500"/>
                <a:gd name="connsiteY12" fmla="*/ 360161 h 2056670"/>
                <a:gd name="connsiteX13" fmla="*/ 421029 w 1206500"/>
                <a:gd name="connsiteY13" fmla="*/ 443496 h 2056670"/>
                <a:gd name="connsiteX14" fmla="*/ 457200 w 1206500"/>
                <a:gd name="connsiteY14" fmla="*/ 688975 h 2056670"/>
                <a:gd name="connsiteX15" fmla="*/ 511175 w 1206500"/>
                <a:gd name="connsiteY15" fmla="*/ 968375 h 2056670"/>
                <a:gd name="connsiteX16" fmla="*/ 581025 w 1206500"/>
                <a:gd name="connsiteY16" fmla="*/ 1171575 h 2056670"/>
                <a:gd name="connsiteX17" fmla="*/ 625475 w 1206500"/>
                <a:gd name="connsiteY17" fmla="*/ 1285875 h 2056670"/>
                <a:gd name="connsiteX18" fmla="*/ 596900 w 1206500"/>
                <a:gd name="connsiteY18" fmla="*/ 1406525 h 2056670"/>
                <a:gd name="connsiteX19" fmla="*/ 482600 w 1206500"/>
                <a:gd name="connsiteY19" fmla="*/ 1631950 h 2056670"/>
                <a:gd name="connsiteX20" fmla="*/ 358775 w 1206500"/>
                <a:gd name="connsiteY20" fmla="*/ 1930400 h 2056670"/>
                <a:gd name="connsiteX21" fmla="*/ 305377 w 1206500"/>
                <a:gd name="connsiteY21" fmla="*/ 1886142 h 2056670"/>
                <a:gd name="connsiteX22" fmla="*/ 165065 w 1206500"/>
                <a:gd name="connsiteY22" fmla="*/ 1841252 h 2056670"/>
                <a:gd name="connsiteX23" fmla="*/ 122302 w 1206500"/>
                <a:gd name="connsiteY23" fmla="*/ 2056670 h 2056670"/>
                <a:gd name="connsiteX24" fmla="*/ 0 w 1206500"/>
                <a:gd name="connsiteY24" fmla="*/ 2032000 h 2056670"/>
                <a:gd name="connsiteX25" fmla="*/ 41275 w 1206500"/>
                <a:gd name="connsiteY25" fmla="*/ 1812925 h 2056670"/>
                <a:gd name="connsiteX26" fmla="*/ 206471 w 1206500"/>
                <a:gd name="connsiteY26" fmla="*/ 1850736 h 2056670"/>
                <a:gd name="connsiteX27" fmla="*/ 333375 w 1206500"/>
                <a:gd name="connsiteY27" fmla="*/ 1619250 h 2056670"/>
                <a:gd name="connsiteX28" fmla="*/ 327025 w 1206500"/>
                <a:gd name="connsiteY28" fmla="*/ 1524000 h 2056670"/>
                <a:gd name="connsiteX29" fmla="*/ 266700 w 1206500"/>
                <a:gd name="connsiteY29" fmla="*/ 1460500 h 2056670"/>
                <a:gd name="connsiteX30" fmla="*/ 241300 w 1206500"/>
                <a:gd name="connsiteY30" fmla="*/ 1282700 h 2056670"/>
                <a:gd name="connsiteX31" fmla="*/ 212725 w 1206500"/>
                <a:gd name="connsiteY31" fmla="*/ 1155700 h 2056670"/>
                <a:gd name="connsiteX32" fmla="*/ 171450 w 1206500"/>
                <a:gd name="connsiteY32" fmla="*/ 1127125 h 2056670"/>
                <a:gd name="connsiteX33" fmla="*/ 282575 w 1206500"/>
                <a:gd name="connsiteY33" fmla="*/ 1047750 h 2056670"/>
                <a:gd name="connsiteX34" fmla="*/ 250825 w 1206500"/>
                <a:gd name="connsiteY34" fmla="*/ 1000125 h 2056670"/>
                <a:gd name="connsiteX35" fmla="*/ 228600 w 1206500"/>
                <a:gd name="connsiteY35" fmla="*/ 854075 h 2056670"/>
                <a:gd name="connsiteX36" fmla="*/ 180975 w 1206500"/>
                <a:gd name="connsiteY36" fmla="*/ 860425 h 2056670"/>
                <a:gd name="connsiteX37" fmla="*/ 111125 w 1206500"/>
                <a:gd name="connsiteY37" fmla="*/ 730250 h 2056670"/>
                <a:gd name="connsiteX0" fmla="*/ 1206500 w 1206500"/>
                <a:gd name="connsiteY0" fmla="*/ 746125 h 2056670"/>
                <a:gd name="connsiteX1" fmla="*/ 1136650 w 1206500"/>
                <a:gd name="connsiteY1" fmla="*/ 889000 h 2056670"/>
                <a:gd name="connsiteX2" fmla="*/ 1089025 w 1206500"/>
                <a:gd name="connsiteY2" fmla="*/ 1171575 h 2056670"/>
                <a:gd name="connsiteX3" fmla="*/ 996950 w 1206500"/>
                <a:gd name="connsiteY3" fmla="*/ 1174750 h 2056670"/>
                <a:gd name="connsiteX4" fmla="*/ 958850 w 1206500"/>
                <a:gd name="connsiteY4" fmla="*/ 1060450 h 2056670"/>
                <a:gd name="connsiteX5" fmla="*/ 911225 w 1206500"/>
                <a:gd name="connsiteY5" fmla="*/ 1022350 h 2056670"/>
                <a:gd name="connsiteX6" fmla="*/ 825500 w 1206500"/>
                <a:gd name="connsiteY6" fmla="*/ 482600 h 2056670"/>
                <a:gd name="connsiteX7" fmla="*/ 722574 w 1206500"/>
                <a:gd name="connsiteY7" fmla="*/ 235432 h 2056670"/>
                <a:gd name="connsiteX8" fmla="*/ 901379 w 1206500"/>
                <a:gd name="connsiteY8" fmla="*/ 111526 h 2056670"/>
                <a:gd name="connsiteX9" fmla="*/ 831850 w 1206500"/>
                <a:gd name="connsiteY9" fmla="*/ 0 h 2056670"/>
                <a:gd name="connsiteX10" fmla="*/ 605542 w 1206500"/>
                <a:gd name="connsiteY10" fmla="*/ 148943 h 2056670"/>
                <a:gd name="connsiteX11" fmla="*/ 467769 w 1206500"/>
                <a:gd name="connsiteY11" fmla="*/ 219450 h 2056670"/>
                <a:gd name="connsiteX12" fmla="*/ 312087 w 1206500"/>
                <a:gd name="connsiteY12" fmla="*/ 360161 h 2056670"/>
                <a:gd name="connsiteX13" fmla="*/ 421029 w 1206500"/>
                <a:gd name="connsiteY13" fmla="*/ 443496 h 2056670"/>
                <a:gd name="connsiteX14" fmla="*/ 457200 w 1206500"/>
                <a:gd name="connsiteY14" fmla="*/ 688975 h 2056670"/>
                <a:gd name="connsiteX15" fmla="*/ 511175 w 1206500"/>
                <a:gd name="connsiteY15" fmla="*/ 968375 h 2056670"/>
                <a:gd name="connsiteX16" fmla="*/ 581025 w 1206500"/>
                <a:gd name="connsiteY16" fmla="*/ 1171575 h 2056670"/>
                <a:gd name="connsiteX17" fmla="*/ 625475 w 1206500"/>
                <a:gd name="connsiteY17" fmla="*/ 1285875 h 2056670"/>
                <a:gd name="connsiteX18" fmla="*/ 596900 w 1206500"/>
                <a:gd name="connsiteY18" fmla="*/ 1406525 h 2056670"/>
                <a:gd name="connsiteX19" fmla="*/ 482600 w 1206500"/>
                <a:gd name="connsiteY19" fmla="*/ 1631950 h 2056670"/>
                <a:gd name="connsiteX20" fmla="*/ 358775 w 1206500"/>
                <a:gd name="connsiteY20" fmla="*/ 1930400 h 2056670"/>
                <a:gd name="connsiteX21" fmla="*/ 305377 w 1206500"/>
                <a:gd name="connsiteY21" fmla="*/ 1886142 h 2056670"/>
                <a:gd name="connsiteX22" fmla="*/ 165065 w 1206500"/>
                <a:gd name="connsiteY22" fmla="*/ 1841252 h 2056670"/>
                <a:gd name="connsiteX23" fmla="*/ 122302 w 1206500"/>
                <a:gd name="connsiteY23" fmla="*/ 2056670 h 2056670"/>
                <a:gd name="connsiteX24" fmla="*/ 0 w 1206500"/>
                <a:gd name="connsiteY24" fmla="*/ 2032000 h 2056670"/>
                <a:gd name="connsiteX25" fmla="*/ 41275 w 1206500"/>
                <a:gd name="connsiteY25" fmla="*/ 1812925 h 2056670"/>
                <a:gd name="connsiteX26" fmla="*/ 206471 w 1206500"/>
                <a:gd name="connsiteY26" fmla="*/ 1850736 h 2056670"/>
                <a:gd name="connsiteX27" fmla="*/ 333375 w 1206500"/>
                <a:gd name="connsiteY27" fmla="*/ 1619250 h 2056670"/>
                <a:gd name="connsiteX28" fmla="*/ 327025 w 1206500"/>
                <a:gd name="connsiteY28" fmla="*/ 1524000 h 2056670"/>
                <a:gd name="connsiteX29" fmla="*/ 266700 w 1206500"/>
                <a:gd name="connsiteY29" fmla="*/ 1460500 h 2056670"/>
                <a:gd name="connsiteX30" fmla="*/ 241300 w 1206500"/>
                <a:gd name="connsiteY30" fmla="*/ 1282700 h 2056670"/>
                <a:gd name="connsiteX31" fmla="*/ 212725 w 1206500"/>
                <a:gd name="connsiteY31" fmla="*/ 1155700 h 2056670"/>
                <a:gd name="connsiteX32" fmla="*/ 171450 w 1206500"/>
                <a:gd name="connsiteY32" fmla="*/ 1127125 h 2056670"/>
                <a:gd name="connsiteX33" fmla="*/ 282575 w 1206500"/>
                <a:gd name="connsiteY33" fmla="*/ 1047750 h 2056670"/>
                <a:gd name="connsiteX34" fmla="*/ 250825 w 1206500"/>
                <a:gd name="connsiteY34" fmla="*/ 1000125 h 2056670"/>
                <a:gd name="connsiteX35" fmla="*/ 228600 w 1206500"/>
                <a:gd name="connsiteY35" fmla="*/ 854075 h 2056670"/>
                <a:gd name="connsiteX36" fmla="*/ 180975 w 1206500"/>
                <a:gd name="connsiteY36" fmla="*/ 860425 h 2056670"/>
                <a:gd name="connsiteX37" fmla="*/ 111125 w 1206500"/>
                <a:gd name="connsiteY37" fmla="*/ 730250 h 2056670"/>
                <a:gd name="connsiteX0" fmla="*/ 1206500 w 1206500"/>
                <a:gd name="connsiteY0" fmla="*/ 746125 h 2056670"/>
                <a:gd name="connsiteX1" fmla="*/ 1136650 w 1206500"/>
                <a:gd name="connsiteY1" fmla="*/ 889000 h 2056670"/>
                <a:gd name="connsiteX2" fmla="*/ 1089025 w 1206500"/>
                <a:gd name="connsiteY2" fmla="*/ 1171575 h 2056670"/>
                <a:gd name="connsiteX3" fmla="*/ 996950 w 1206500"/>
                <a:gd name="connsiteY3" fmla="*/ 1174750 h 2056670"/>
                <a:gd name="connsiteX4" fmla="*/ 958850 w 1206500"/>
                <a:gd name="connsiteY4" fmla="*/ 1060450 h 2056670"/>
                <a:gd name="connsiteX5" fmla="*/ 911225 w 1206500"/>
                <a:gd name="connsiteY5" fmla="*/ 1022350 h 2056670"/>
                <a:gd name="connsiteX6" fmla="*/ 825500 w 1206500"/>
                <a:gd name="connsiteY6" fmla="*/ 482600 h 2056670"/>
                <a:gd name="connsiteX7" fmla="*/ 722574 w 1206500"/>
                <a:gd name="connsiteY7" fmla="*/ 209389 h 2056670"/>
                <a:gd name="connsiteX8" fmla="*/ 901379 w 1206500"/>
                <a:gd name="connsiteY8" fmla="*/ 111526 h 2056670"/>
                <a:gd name="connsiteX9" fmla="*/ 831850 w 1206500"/>
                <a:gd name="connsiteY9" fmla="*/ 0 h 2056670"/>
                <a:gd name="connsiteX10" fmla="*/ 605542 w 1206500"/>
                <a:gd name="connsiteY10" fmla="*/ 148943 h 2056670"/>
                <a:gd name="connsiteX11" fmla="*/ 467769 w 1206500"/>
                <a:gd name="connsiteY11" fmla="*/ 219450 h 2056670"/>
                <a:gd name="connsiteX12" fmla="*/ 312087 w 1206500"/>
                <a:gd name="connsiteY12" fmla="*/ 360161 h 2056670"/>
                <a:gd name="connsiteX13" fmla="*/ 421029 w 1206500"/>
                <a:gd name="connsiteY13" fmla="*/ 443496 h 2056670"/>
                <a:gd name="connsiteX14" fmla="*/ 457200 w 1206500"/>
                <a:gd name="connsiteY14" fmla="*/ 688975 h 2056670"/>
                <a:gd name="connsiteX15" fmla="*/ 511175 w 1206500"/>
                <a:gd name="connsiteY15" fmla="*/ 968375 h 2056670"/>
                <a:gd name="connsiteX16" fmla="*/ 581025 w 1206500"/>
                <a:gd name="connsiteY16" fmla="*/ 1171575 h 2056670"/>
                <a:gd name="connsiteX17" fmla="*/ 625475 w 1206500"/>
                <a:gd name="connsiteY17" fmla="*/ 1285875 h 2056670"/>
                <a:gd name="connsiteX18" fmla="*/ 596900 w 1206500"/>
                <a:gd name="connsiteY18" fmla="*/ 1406525 h 2056670"/>
                <a:gd name="connsiteX19" fmla="*/ 482600 w 1206500"/>
                <a:gd name="connsiteY19" fmla="*/ 1631950 h 2056670"/>
                <a:gd name="connsiteX20" fmla="*/ 358775 w 1206500"/>
                <a:gd name="connsiteY20" fmla="*/ 1930400 h 2056670"/>
                <a:gd name="connsiteX21" fmla="*/ 305377 w 1206500"/>
                <a:gd name="connsiteY21" fmla="*/ 1886142 h 2056670"/>
                <a:gd name="connsiteX22" fmla="*/ 165065 w 1206500"/>
                <a:gd name="connsiteY22" fmla="*/ 1841252 h 2056670"/>
                <a:gd name="connsiteX23" fmla="*/ 122302 w 1206500"/>
                <a:gd name="connsiteY23" fmla="*/ 2056670 h 2056670"/>
                <a:gd name="connsiteX24" fmla="*/ 0 w 1206500"/>
                <a:gd name="connsiteY24" fmla="*/ 2032000 h 2056670"/>
                <a:gd name="connsiteX25" fmla="*/ 41275 w 1206500"/>
                <a:gd name="connsiteY25" fmla="*/ 1812925 h 2056670"/>
                <a:gd name="connsiteX26" fmla="*/ 206471 w 1206500"/>
                <a:gd name="connsiteY26" fmla="*/ 1850736 h 2056670"/>
                <a:gd name="connsiteX27" fmla="*/ 333375 w 1206500"/>
                <a:gd name="connsiteY27" fmla="*/ 1619250 h 2056670"/>
                <a:gd name="connsiteX28" fmla="*/ 327025 w 1206500"/>
                <a:gd name="connsiteY28" fmla="*/ 1524000 h 2056670"/>
                <a:gd name="connsiteX29" fmla="*/ 266700 w 1206500"/>
                <a:gd name="connsiteY29" fmla="*/ 1460500 h 2056670"/>
                <a:gd name="connsiteX30" fmla="*/ 241300 w 1206500"/>
                <a:gd name="connsiteY30" fmla="*/ 1282700 h 2056670"/>
                <a:gd name="connsiteX31" fmla="*/ 212725 w 1206500"/>
                <a:gd name="connsiteY31" fmla="*/ 1155700 h 2056670"/>
                <a:gd name="connsiteX32" fmla="*/ 171450 w 1206500"/>
                <a:gd name="connsiteY32" fmla="*/ 1127125 h 2056670"/>
                <a:gd name="connsiteX33" fmla="*/ 282575 w 1206500"/>
                <a:gd name="connsiteY33" fmla="*/ 1047750 h 2056670"/>
                <a:gd name="connsiteX34" fmla="*/ 250825 w 1206500"/>
                <a:gd name="connsiteY34" fmla="*/ 1000125 h 2056670"/>
                <a:gd name="connsiteX35" fmla="*/ 228600 w 1206500"/>
                <a:gd name="connsiteY35" fmla="*/ 854075 h 2056670"/>
                <a:gd name="connsiteX36" fmla="*/ 180975 w 1206500"/>
                <a:gd name="connsiteY36" fmla="*/ 860425 h 2056670"/>
                <a:gd name="connsiteX37" fmla="*/ 111125 w 1206500"/>
                <a:gd name="connsiteY37" fmla="*/ 730250 h 2056670"/>
                <a:gd name="connsiteX0" fmla="*/ 1206500 w 1206500"/>
                <a:gd name="connsiteY0" fmla="*/ 746125 h 2056670"/>
                <a:gd name="connsiteX1" fmla="*/ 1136650 w 1206500"/>
                <a:gd name="connsiteY1" fmla="*/ 889000 h 2056670"/>
                <a:gd name="connsiteX2" fmla="*/ 1089025 w 1206500"/>
                <a:gd name="connsiteY2" fmla="*/ 1171575 h 2056670"/>
                <a:gd name="connsiteX3" fmla="*/ 996950 w 1206500"/>
                <a:gd name="connsiteY3" fmla="*/ 1174750 h 2056670"/>
                <a:gd name="connsiteX4" fmla="*/ 958850 w 1206500"/>
                <a:gd name="connsiteY4" fmla="*/ 1060450 h 2056670"/>
                <a:gd name="connsiteX5" fmla="*/ 911225 w 1206500"/>
                <a:gd name="connsiteY5" fmla="*/ 1022350 h 2056670"/>
                <a:gd name="connsiteX6" fmla="*/ 825500 w 1206500"/>
                <a:gd name="connsiteY6" fmla="*/ 482600 h 2056670"/>
                <a:gd name="connsiteX7" fmla="*/ 722574 w 1206500"/>
                <a:gd name="connsiteY7" fmla="*/ 209389 h 2056670"/>
                <a:gd name="connsiteX8" fmla="*/ 892698 w 1206500"/>
                <a:gd name="connsiteY8" fmla="*/ 99952 h 2056670"/>
                <a:gd name="connsiteX9" fmla="*/ 831850 w 1206500"/>
                <a:gd name="connsiteY9" fmla="*/ 0 h 2056670"/>
                <a:gd name="connsiteX10" fmla="*/ 605542 w 1206500"/>
                <a:gd name="connsiteY10" fmla="*/ 148943 h 2056670"/>
                <a:gd name="connsiteX11" fmla="*/ 467769 w 1206500"/>
                <a:gd name="connsiteY11" fmla="*/ 219450 h 2056670"/>
                <a:gd name="connsiteX12" fmla="*/ 312087 w 1206500"/>
                <a:gd name="connsiteY12" fmla="*/ 360161 h 2056670"/>
                <a:gd name="connsiteX13" fmla="*/ 421029 w 1206500"/>
                <a:gd name="connsiteY13" fmla="*/ 443496 h 2056670"/>
                <a:gd name="connsiteX14" fmla="*/ 457200 w 1206500"/>
                <a:gd name="connsiteY14" fmla="*/ 688975 h 2056670"/>
                <a:gd name="connsiteX15" fmla="*/ 511175 w 1206500"/>
                <a:gd name="connsiteY15" fmla="*/ 968375 h 2056670"/>
                <a:gd name="connsiteX16" fmla="*/ 581025 w 1206500"/>
                <a:gd name="connsiteY16" fmla="*/ 1171575 h 2056670"/>
                <a:gd name="connsiteX17" fmla="*/ 625475 w 1206500"/>
                <a:gd name="connsiteY17" fmla="*/ 1285875 h 2056670"/>
                <a:gd name="connsiteX18" fmla="*/ 596900 w 1206500"/>
                <a:gd name="connsiteY18" fmla="*/ 1406525 h 2056670"/>
                <a:gd name="connsiteX19" fmla="*/ 482600 w 1206500"/>
                <a:gd name="connsiteY19" fmla="*/ 1631950 h 2056670"/>
                <a:gd name="connsiteX20" fmla="*/ 358775 w 1206500"/>
                <a:gd name="connsiteY20" fmla="*/ 1930400 h 2056670"/>
                <a:gd name="connsiteX21" fmla="*/ 305377 w 1206500"/>
                <a:gd name="connsiteY21" fmla="*/ 1886142 h 2056670"/>
                <a:gd name="connsiteX22" fmla="*/ 165065 w 1206500"/>
                <a:gd name="connsiteY22" fmla="*/ 1841252 h 2056670"/>
                <a:gd name="connsiteX23" fmla="*/ 122302 w 1206500"/>
                <a:gd name="connsiteY23" fmla="*/ 2056670 h 2056670"/>
                <a:gd name="connsiteX24" fmla="*/ 0 w 1206500"/>
                <a:gd name="connsiteY24" fmla="*/ 2032000 h 2056670"/>
                <a:gd name="connsiteX25" fmla="*/ 41275 w 1206500"/>
                <a:gd name="connsiteY25" fmla="*/ 1812925 h 2056670"/>
                <a:gd name="connsiteX26" fmla="*/ 206471 w 1206500"/>
                <a:gd name="connsiteY26" fmla="*/ 1850736 h 2056670"/>
                <a:gd name="connsiteX27" fmla="*/ 333375 w 1206500"/>
                <a:gd name="connsiteY27" fmla="*/ 1619250 h 2056670"/>
                <a:gd name="connsiteX28" fmla="*/ 327025 w 1206500"/>
                <a:gd name="connsiteY28" fmla="*/ 1524000 h 2056670"/>
                <a:gd name="connsiteX29" fmla="*/ 266700 w 1206500"/>
                <a:gd name="connsiteY29" fmla="*/ 1460500 h 2056670"/>
                <a:gd name="connsiteX30" fmla="*/ 241300 w 1206500"/>
                <a:gd name="connsiteY30" fmla="*/ 1282700 h 2056670"/>
                <a:gd name="connsiteX31" fmla="*/ 212725 w 1206500"/>
                <a:gd name="connsiteY31" fmla="*/ 1155700 h 2056670"/>
                <a:gd name="connsiteX32" fmla="*/ 171450 w 1206500"/>
                <a:gd name="connsiteY32" fmla="*/ 1127125 h 2056670"/>
                <a:gd name="connsiteX33" fmla="*/ 282575 w 1206500"/>
                <a:gd name="connsiteY33" fmla="*/ 1047750 h 2056670"/>
                <a:gd name="connsiteX34" fmla="*/ 250825 w 1206500"/>
                <a:gd name="connsiteY34" fmla="*/ 1000125 h 2056670"/>
                <a:gd name="connsiteX35" fmla="*/ 228600 w 1206500"/>
                <a:gd name="connsiteY35" fmla="*/ 854075 h 2056670"/>
                <a:gd name="connsiteX36" fmla="*/ 180975 w 1206500"/>
                <a:gd name="connsiteY36" fmla="*/ 860425 h 2056670"/>
                <a:gd name="connsiteX37" fmla="*/ 111125 w 1206500"/>
                <a:gd name="connsiteY37" fmla="*/ 730250 h 205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06500" h="2056670">
                  <a:moveTo>
                    <a:pt x="1206500" y="746125"/>
                  </a:moveTo>
                  <a:lnTo>
                    <a:pt x="1136650" y="889000"/>
                  </a:lnTo>
                  <a:lnTo>
                    <a:pt x="1089025" y="1171575"/>
                  </a:lnTo>
                  <a:lnTo>
                    <a:pt x="996950" y="1174750"/>
                  </a:lnTo>
                  <a:lnTo>
                    <a:pt x="958850" y="1060450"/>
                  </a:lnTo>
                  <a:lnTo>
                    <a:pt x="911225" y="1022350"/>
                  </a:lnTo>
                  <a:lnTo>
                    <a:pt x="825500" y="482600"/>
                  </a:lnTo>
                  <a:lnTo>
                    <a:pt x="722574" y="209389"/>
                  </a:lnTo>
                  <a:lnTo>
                    <a:pt x="892698" y="99952"/>
                  </a:lnTo>
                  <a:lnTo>
                    <a:pt x="831850" y="0"/>
                  </a:lnTo>
                  <a:lnTo>
                    <a:pt x="605542" y="148943"/>
                  </a:lnTo>
                  <a:lnTo>
                    <a:pt x="467769" y="219450"/>
                  </a:lnTo>
                  <a:lnTo>
                    <a:pt x="312087" y="360161"/>
                  </a:lnTo>
                  <a:cubicBezTo>
                    <a:pt x="297063" y="409077"/>
                    <a:pt x="396844" y="388694"/>
                    <a:pt x="421029" y="443496"/>
                  </a:cubicBezTo>
                  <a:cubicBezTo>
                    <a:pt x="445214" y="498298"/>
                    <a:pt x="434942" y="613070"/>
                    <a:pt x="457200" y="688975"/>
                  </a:cubicBezTo>
                  <a:lnTo>
                    <a:pt x="511175" y="968375"/>
                  </a:lnTo>
                  <a:lnTo>
                    <a:pt x="581025" y="1171575"/>
                  </a:lnTo>
                  <a:lnTo>
                    <a:pt x="625475" y="1285875"/>
                  </a:lnTo>
                  <a:lnTo>
                    <a:pt x="596900" y="1406525"/>
                  </a:lnTo>
                  <a:lnTo>
                    <a:pt x="482600" y="1631950"/>
                  </a:lnTo>
                  <a:lnTo>
                    <a:pt x="358775" y="1930400"/>
                  </a:lnTo>
                  <a:lnTo>
                    <a:pt x="305377" y="1886142"/>
                  </a:lnTo>
                  <a:lnTo>
                    <a:pt x="165065" y="1841252"/>
                  </a:lnTo>
                  <a:lnTo>
                    <a:pt x="122302" y="2056670"/>
                  </a:lnTo>
                  <a:lnTo>
                    <a:pt x="0" y="2032000"/>
                  </a:lnTo>
                  <a:lnTo>
                    <a:pt x="41275" y="1812925"/>
                  </a:lnTo>
                  <a:lnTo>
                    <a:pt x="206471" y="1850736"/>
                  </a:lnTo>
                  <a:lnTo>
                    <a:pt x="333375" y="1619250"/>
                  </a:lnTo>
                  <a:lnTo>
                    <a:pt x="327025" y="1524000"/>
                  </a:lnTo>
                  <a:lnTo>
                    <a:pt x="266700" y="1460500"/>
                  </a:lnTo>
                  <a:lnTo>
                    <a:pt x="241300" y="1282700"/>
                  </a:lnTo>
                  <a:lnTo>
                    <a:pt x="212725" y="1155700"/>
                  </a:lnTo>
                  <a:lnTo>
                    <a:pt x="171450" y="1127125"/>
                  </a:lnTo>
                  <a:lnTo>
                    <a:pt x="282575" y="1047750"/>
                  </a:lnTo>
                  <a:lnTo>
                    <a:pt x="250825" y="1000125"/>
                  </a:lnTo>
                  <a:lnTo>
                    <a:pt x="228600" y="854075"/>
                  </a:lnTo>
                  <a:lnTo>
                    <a:pt x="180975" y="860425"/>
                  </a:lnTo>
                  <a:lnTo>
                    <a:pt x="111125" y="730250"/>
                  </a:lnTo>
                </a:path>
              </a:pathLst>
            </a:custGeom>
            <a:noFill/>
            <a:ln w="38100">
              <a:solidFill>
                <a:srgbClr val="EA40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Vapaamuotoinen: Muoto 14">
              <a:extLst>
                <a:ext uri="{FF2B5EF4-FFF2-40B4-BE49-F238E27FC236}">
                  <a16:creationId xmlns:a16="http://schemas.microsoft.com/office/drawing/2014/main" id="{53AE9B7E-4A24-C7D8-3F34-8FCDB3B2C945}"/>
                </a:ext>
              </a:extLst>
            </p:cNvPr>
            <p:cNvSpPr/>
            <p:nvPr/>
          </p:nvSpPr>
          <p:spPr>
            <a:xfrm>
              <a:off x="1600199" y="911191"/>
              <a:ext cx="573017" cy="1381159"/>
            </a:xfrm>
            <a:custGeom>
              <a:avLst/>
              <a:gdLst>
                <a:gd name="connsiteX0" fmla="*/ 241300 w 596900"/>
                <a:gd name="connsiteY0" fmla="*/ 1349375 h 1349375"/>
                <a:gd name="connsiteX1" fmla="*/ 596900 w 596900"/>
                <a:gd name="connsiteY1" fmla="*/ 1292225 h 1349375"/>
                <a:gd name="connsiteX2" fmla="*/ 514350 w 596900"/>
                <a:gd name="connsiteY2" fmla="*/ 590550 h 1349375"/>
                <a:gd name="connsiteX3" fmla="*/ 25400 w 596900"/>
                <a:gd name="connsiteY3" fmla="*/ 327025 h 1349375"/>
                <a:gd name="connsiteX4" fmla="*/ 0 w 596900"/>
                <a:gd name="connsiteY4" fmla="*/ 307975 h 1349375"/>
                <a:gd name="connsiteX5" fmla="*/ 22225 w 596900"/>
                <a:gd name="connsiteY5" fmla="*/ 161925 h 1349375"/>
                <a:gd name="connsiteX6" fmla="*/ 152400 w 596900"/>
                <a:gd name="connsiteY6" fmla="*/ 0 h 1349375"/>
                <a:gd name="connsiteX0" fmla="*/ 241300 w 573017"/>
                <a:gd name="connsiteY0" fmla="*/ 1349375 h 1349375"/>
                <a:gd name="connsiteX1" fmla="*/ 573017 w 573017"/>
                <a:gd name="connsiteY1" fmla="*/ 1288813 h 1349375"/>
                <a:gd name="connsiteX2" fmla="*/ 514350 w 573017"/>
                <a:gd name="connsiteY2" fmla="*/ 590550 h 1349375"/>
                <a:gd name="connsiteX3" fmla="*/ 25400 w 573017"/>
                <a:gd name="connsiteY3" fmla="*/ 327025 h 1349375"/>
                <a:gd name="connsiteX4" fmla="*/ 0 w 573017"/>
                <a:gd name="connsiteY4" fmla="*/ 307975 h 1349375"/>
                <a:gd name="connsiteX5" fmla="*/ 22225 w 573017"/>
                <a:gd name="connsiteY5" fmla="*/ 161925 h 1349375"/>
                <a:gd name="connsiteX6" fmla="*/ 152400 w 573017"/>
                <a:gd name="connsiteY6" fmla="*/ 0 h 1349375"/>
                <a:gd name="connsiteX0" fmla="*/ 241300 w 573017"/>
                <a:gd name="connsiteY0" fmla="*/ 1349375 h 1349375"/>
                <a:gd name="connsiteX1" fmla="*/ 573017 w 573017"/>
                <a:gd name="connsiteY1" fmla="*/ 1288813 h 1349375"/>
                <a:gd name="connsiteX2" fmla="*/ 504114 w 573017"/>
                <a:gd name="connsiteY2" fmla="*/ 590550 h 1349375"/>
                <a:gd name="connsiteX3" fmla="*/ 25400 w 573017"/>
                <a:gd name="connsiteY3" fmla="*/ 327025 h 1349375"/>
                <a:gd name="connsiteX4" fmla="*/ 0 w 573017"/>
                <a:gd name="connsiteY4" fmla="*/ 307975 h 1349375"/>
                <a:gd name="connsiteX5" fmla="*/ 22225 w 573017"/>
                <a:gd name="connsiteY5" fmla="*/ 161925 h 1349375"/>
                <a:gd name="connsiteX6" fmla="*/ 152400 w 573017"/>
                <a:gd name="connsiteY6" fmla="*/ 0 h 1349375"/>
                <a:gd name="connsiteX0" fmla="*/ 241300 w 573017"/>
                <a:gd name="connsiteY0" fmla="*/ 1349375 h 1349375"/>
                <a:gd name="connsiteX1" fmla="*/ 573017 w 573017"/>
                <a:gd name="connsiteY1" fmla="*/ 1288813 h 1349375"/>
                <a:gd name="connsiteX2" fmla="*/ 504114 w 573017"/>
                <a:gd name="connsiteY2" fmla="*/ 590550 h 1349375"/>
                <a:gd name="connsiteX3" fmla="*/ 25400 w 573017"/>
                <a:gd name="connsiteY3" fmla="*/ 327025 h 1349375"/>
                <a:gd name="connsiteX4" fmla="*/ 0 w 573017"/>
                <a:gd name="connsiteY4" fmla="*/ 307975 h 1349375"/>
                <a:gd name="connsiteX5" fmla="*/ 22225 w 573017"/>
                <a:gd name="connsiteY5" fmla="*/ 161925 h 1349375"/>
                <a:gd name="connsiteX6" fmla="*/ 152400 w 573017"/>
                <a:gd name="connsiteY6" fmla="*/ 0 h 1349375"/>
                <a:gd name="connsiteX0" fmla="*/ 241300 w 573017"/>
                <a:gd name="connsiteY0" fmla="*/ 1381159 h 1381159"/>
                <a:gd name="connsiteX1" fmla="*/ 573017 w 573017"/>
                <a:gd name="connsiteY1" fmla="*/ 1320597 h 1381159"/>
                <a:gd name="connsiteX2" fmla="*/ 504114 w 573017"/>
                <a:gd name="connsiteY2" fmla="*/ 622334 h 1381159"/>
                <a:gd name="connsiteX3" fmla="*/ 25400 w 573017"/>
                <a:gd name="connsiteY3" fmla="*/ 358809 h 1381159"/>
                <a:gd name="connsiteX4" fmla="*/ 0 w 573017"/>
                <a:gd name="connsiteY4" fmla="*/ 339759 h 1381159"/>
                <a:gd name="connsiteX5" fmla="*/ 22225 w 573017"/>
                <a:gd name="connsiteY5" fmla="*/ 193709 h 1381159"/>
                <a:gd name="connsiteX6" fmla="*/ 174404 w 573017"/>
                <a:gd name="connsiteY6" fmla="*/ 0 h 138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017" h="1381159">
                  <a:moveTo>
                    <a:pt x="241300" y="1381159"/>
                  </a:moveTo>
                  <a:lnTo>
                    <a:pt x="573017" y="1320597"/>
                  </a:lnTo>
                  <a:cubicBezTo>
                    <a:pt x="539814" y="1087843"/>
                    <a:pt x="527082" y="855088"/>
                    <a:pt x="504114" y="622334"/>
                  </a:cubicBezTo>
                  <a:lnTo>
                    <a:pt x="25400" y="358809"/>
                  </a:lnTo>
                  <a:lnTo>
                    <a:pt x="0" y="339759"/>
                  </a:lnTo>
                  <a:lnTo>
                    <a:pt x="22225" y="193709"/>
                  </a:lnTo>
                  <a:lnTo>
                    <a:pt x="174404" y="0"/>
                  </a:lnTo>
                </a:path>
              </a:pathLst>
            </a:custGeom>
            <a:noFill/>
            <a:ln w="38100">
              <a:solidFill>
                <a:srgbClr val="EA40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Vapaamuotoinen: Muoto 15">
              <a:extLst>
                <a:ext uri="{FF2B5EF4-FFF2-40B4-BE49-F238E27FC236}">
                  <a16:creationId xmlns:a16="http://schemas.microsoft.com/office/drawing/2014/main" id="{9BE886F3-F9AF-C543-A08C-9B4260BD1BE5}"/>
                </a:ext>
              </a:extLst>
            </p:cNvPr>
            <p:cNvSpPr/>
            <p:nvPr/>
          </p:nvSpPr>
          <p:spPr>
            <a:xfrm>
              <a:off x="2911475" y="1454150"/>
              <a:ext cx="669925" cy="854075"/>
            </a:xfrm>
            <a:custGeom>
              <a:avLst/>
              <a:gdLst>
                <a:gd name="connsiteX0" fmla="*/ 0 w 669925"/>
                <a:gd name="connsiteY0" fmla="*/ 854075 h 854075"/>
                <a:gd name="connsiteX1" fmla="*/ 88900 w 669925"/>
                <a:gd name="connsiteY1" fmla="*/ 695325 h 854075"/>
                <a:gd name="connsiteX2" fmla="*/ 79375 w 669925"/>
                <a:gd name="connsiteY2" fmla="*/ 641350 h 854075"/>
                <a:gd name="connsiteX3" fmla="*/ 352425 w 669925"/>
                <a:gd name="connsiteY3" fmla="*/ 95250 h 854075"/>
                <a:gd name="connsiteX4" fmla="*/ 473075 w 669925"/>
                <a:gd name="connsiteY4" fmla="*/ 79375 h 854075"/>
                <a:gd name="connsiteX5" fmla="*/ 587375 w 669925"/>
                <a:gd name="connsiteY5" fmla="*/ 0 h 854075"/>
                <a:gd name="connsiteX6" fmla="*/ 669925 w 669925"/>
                <a:gd name="connsiteY6" fmla="*/ 9525 h 85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9925" h="854075">
                  <a:moveTo>
                    <a:pt x="0" y="854075"/>
                  </a:moveTo>
                  <a:lnTo>
                    <a:pt x="88900" y="695325"/>
                  </a:lnTo>
                  <a:lnTo>
                    <a:pt x="79375" y="641350"/>
                  </a:lnTo>
                  <a:lnTo>
                    <a:pt x="352425" y="95250"/>
                  </a:lnTo>
                  <a:lnTo>
                    <a:pt x="473075" y="79375"/>
                  </a:lnTo>
                  <a:lnTo>
                    <a:pt x="587375" y="0"/>
                  </a:lnTo>
                  <a:lnTo>
                    <a:pt x="669925" y="9525"/>
                  </a:lnTo>
                </a:path>
              </a:pathLst>
            </a:custGeom>
            <a:noFill/>
            <a:ln w="38100">
              <a:solidFill>
                <a:srgbClr val="EA40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Vapaamuotoinen: Muoto 16">
              <a:extLst>
                <a:ext uri="{FF2B5EF4-FFF2-40B4-BE49-F238E27FC236}">
                  <a16:creationId xmlns:a16="http://schemas.microsoft.com/office/drawing/2014/main" id="{DAA36287-DE35-093C-1A38-0631EDBEE770}"/>
                </a:ext>
              </a:extLst>
            </p:cNvPr>
            <p:cNvSpPr/>
            <p:nvPr/>
          </p:nvSpPr>
          <p:spPr>
            <a:xfrm>
              <a:off x="3482976" y="906080"/>
              <a:ext cx="128714" cy="656020"/>
            </a:xfrm>
            <a:custGeom>
              <a:avLst/>
              <a:gdLst>
                <a:gd name="connsiteX0" fmla="*/ 107950 w 123825"/>
                <a:gd name="connsiteY0" fmla="*/ 552450 h 641350"/>
                <a:gd name="connsiteX1" fmla="*/ 114300 w 123825"/>
                <a:gd name="connsiteY1" fmla="*/ 609600 h 641350"/>
                <a:gd name="connsiteX2" fmla="*/ 79375 w 123825"/>
                <a:gd name="connsiteY2" fmla="*/ 635000 h 641350"/>
                <a:gd name="connsiteX3" fmla="*/ 28575 w 123825"/>
                <a:gd name="connsiteY3" fmla="*/ 641350 h 641350"/>
                <a:gd name="connsiteX4" fmla="*/ 0 w 123825"/>
                <a:gd name="connsiteY4" fmla="*/ 311150 h 641350"/>
                <a:gd name="connsiteX5" fmla="*/ 123825 w 123825"/>
                <a:gd name="connsiteY5" fmla="*/ 0 h 641350"/>
                <a:gd name="connsiteX0" fmla="*/ 103060 w 123825"/>
                <a:gd name="connsiteY0" fmla="*/ 525556 h 641350"/>
                <a:gd name="connsiteX1" fmla="*/ 114300 w 123825"/>
                <a:gd name="connsiteY1" fmla="*/ 609600 h 641350"/>
                <a:gd name="connsiteX2" fmla="*/ 79375 w 123825"/>
                <a:gd name="connsiteY2" fmla="*/ 635000 h 641350"/>
                <a:gd name="connsiteX3" fmla="*/ 28575 w 123825"/>
                <a:gd name="connsiteY3" fmla="*/ 641350 h 641350"/>
                <a:gd name="connsiteX4" fmla="*/ 0 w 123825"/>
                <a:gd name="connsiteY4" fmla="*/ 311150 h 641350"/>
                <a:gd name="connsiteX5" fmla="*/ 123825 w 123825"/>
                <a:gd name="connsiteY5" fmla="*/ 0 h 641350"/>
                <a:gd name="connsiteX0" fmla="*/ 103060 w 128714"/>
                <a:gd name="connsiteY0" fmla="*/ 540226 h 656020"/>
                <a:gd name="connsiteX1" fmla="*/ 114300 w 128714"/>
                <a:gd name="connsiteY1" fmla="*/ 624270 h 656020"/>
                <a:gd name="connsiteX2" fmla="*/ 79375 w 128714"/>
                <a:gd name="connsiteY2" fmla="*/ 649670 h 656020"/>
                <a:gd name="connsiteX3" fmla="*/ 28575 w 128714"/>
                <a:gd name="connsiteY3" fmla="*/ 656020 h 656020"/>
                <a:gd name="connsiteX4" fmla="*/ 0 w 128714"/>
                <a:gd name="connsiteY4" fmla="*/ 325820 h 656020"/>
                <a:gd name="connsiteX5" fmla="*/ 128714 w 128714"/>
                <a:gd name="connsiteY5" fmla="*/ 0 h 6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714" h="656020">
                  <a:moveTo>
                    <a:pt x="103060" y="540226"/>
                  </a:moveTo>
                  <a:lnTo>
                    <a:pt x="114300" y="624270"/>
                  </a:lnTo>
                  <a:lnTo>
                    <a:pt x="79375" y="649670"/>
                  </a:lnTo>
                  <a:lnTo>
                    <a:pt x="28575" y="656020"/>
                  </a:lnTo>
                  <a:lnTo>
                    <a:pt x="0" y="325820"/>
                  </a:lnTo>
                  <a:lnTo>
                    <a:pt x="128714" y="0"/>
                  </a:lnTo>
                </a:path>
              </a:pathLst>
            </a:custGeom>
            <a:noFill/>
            <a:ln w="38100">
              <a:solidFill>
                <a:srgbClr val="EA409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36372940-F949-A424-7108-912907B12DC5}"/>
              </a:ext>
            </a:extLst>
          </p:cNvPr>
          <p:cNvCxnSpPr>
            <a:cxnSpLocks/>
          </p:cNvCxnSpPr>
          <p:nvPr/>
        </p:nvCxnSpPr>
        <p:spPr>
          <a:xfrm flipV="1">
            <a:off x="2979815" y="1664787"/>
            <a:ext cx="110971" cy="2492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1B24AB7B-1EA3-CA1D-C62E-91D9DD498D60}"/>
              </a:ext>
            </a:extLst>
          </p:cNvPr>
          <p:cNvCxnSpPr>
            <a:cxnSpLocks/>
          </p:cNvCxnSpPr>
          <p:nvPr/>
        </p:nvCxnSpPr>
        <p:spPr>
          <a:xfrm>
            <a:off x="2556354" y="1789416"/>
            <a:ext cx="97964" cy="2794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nuoliyhdysviiva 25">
            <a:extLst>
              <a:ext uri="{FF2B5EF4-FFF2-40B4-BE49-F238E27FC236}">
                <a16:creationId xmlns:a16="http://schemas.microsoft.com/office/drawing/2014/main" id="{6C99B0DA-0826-2614-D86E-6B51012918C9}"/>
              </a:ext>
            </a:extLst>
          </p:cNvPr>
          <p:cNvCxnSpPr>
            <a:cxnSpLocks/>
          </p:cNvCxnSpPr>
          <p:nvPr/>
        </p:nvCxnSpPr>
        <p:spPr>
          <a:xfrm flipV="1">
            <a:off x="2291655" y="2977963"/>
            <a:ext cx="119657" cy="275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3F13CC5B-A99D-6A74-4263-46F430C78A78}"/>
              </a:ext>
            </a:extLst>
          </p:cNvPr>
          <p:cNvCxnSpPr>
            <a:cxnSpLocks/>
          </p:cNvCxnSpPr>
          <p:nvPr/>
        </p:nvCxnSpPr>
        <p:spPr>
          <a:xfrm flipH="1" flipV="1">
            <a:off x="2221875" y="2038465"/>
            <a:ext cx="34318" cy="1609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1D610F8D-36AD-651F-AEE8-470309C485FF}"/>
              </a:ext>
            </a:extLst>
          </p:cNvPr>
          <p:cNvCxnSpPr>
            <a:cxnSpLocks/>
          </p:cNvCxnSpPr>
          <p:nvPr/>
        </p:nvCxnSpPr>
        <p:spPr>
          <a:xfrm>
            <a:off x="1826419" y="2765044"/>
            <a:ext cx="60288" cy="2536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568499AE-6DB0-F361-4428-D5CB7040C506}"/>
              </a:ext>
            </a:extLst>
          </p:cNvPr>
          <p:cNvCxnSpPr>
            <a:cxnSpLocks/>
          </p:cNvCxnSpPr>
          <p:nvPr/>
        </p:nvCxnSpPr>
        <p:spPr>
          <a:xfrm>
            <a:off x="1684210" y="1429338"/>
            <a:ext cx="232661" cy="1067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C9C20187-8ED7-8087-83D0-863AB16823FD}"/>
              </a:ext>
            </a:extLst>
          </p:cNvPr>
          <p:cNvCxnSpPr>
            <a:cxnSpLocks/>
          </p:cNvCxnSpPr>
          <p:nvPr/>
        </p:nvCxnSpPr>
        <p:spPr>
          <a:xfrm>
            <a:off x="2066706" y="2004389"/>
            <a:ext cx="27778" cy="181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28ECE462-A35E-4A14-B5E2-5741760A5B50}"/>
              </a:ext>
            </a:extLst>
          </p:cNvPr>
          <p:cNvCxnSpPr>
            <a:cxnSpLocks/>
          </p:cNvCxnSpPr>
          <p:nvPr/>
        </p:nvCxnSpPr>
        <p:spPr>
          <a:xfrm flipH="1">
            <a:off x="1814679" y="2187243"/>
            <a:ext cx="196470" cy="244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01076FD4-C4F3-CB7D-1361-4CA5C970F070}"/>
              </a:ext>
            </a:extLst>
          </p:cNvPr>
          <p:cNvCxnSpPr>
            <a:cxnSpLocks/>
          </p:cNvCxnSpPr>
          <p:nvPr/>
        </p:nvCxnSpPr>
        <p:spPr>
          <a:xfrm flipV="1">
            <a:off x="2211829" y="1578201"/>
            <a:ext cx="179119" cy="1201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isällön paikkamerkki 19">
            <a:extLst>
              <a:ext uri="{FF2B5EF4-FFF2-40B4-BE49-F238E27FC236}">
                <a16:creationId xmlns:a16="http://schemas.microsoft.com/office/drawing/2014/main" id="{819B6808-5FC1-5E4A-7DE3-7A253D2071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21727" y="905978"/>
            <a:ext cx="3870000" cy="3327885"/>
          </a:xfrm>
        </p:spPr>
        <p:txBody>
          <a:bodyPr/>
          <a:lstStyle/>
          <a:p>
            <a:pPr marL="0" indent="0">
              <a:buNone/>
            </a:pPr>
            <a:r>
              <a:rPr lang="fi-FI"/>
              <a:t>11.7. klo 9:00 – 13.7.2025 klo 03:00</a:t>
            </a:r>
          </a:p>
          <a:p>
            <a:pPr marL="0" indent="0">
              <a:buNone/>
            </a:pPr>
            <a:r>
              <a:rPr lang="fi-FI"/>
              <a:t>Poistuva reitti </a:t>
            </a:r>
          </a:p>
          <a:p>
            <a:pPr marL="0" indent="0">
              <a:buNone/>
            </a:pPr>
            <a:r>
              <a:rPr lang="fi-FI"/>
              <a:t>Poikkeusreitti</a:t>
            </a:r>
          </a:p>
        </p:txBody>
      </p:sp>
      <p:cxnSp>
        <p:nvCxnSpPr>
          <p:cNvPr id="48" name="Suora yhdysviiva 47">
            <a:extLst>
              <a:ext uri="{FF2B5EF4-FFF2-40B4-BE49-F238E27FC236}">
                <a16:creationId xmlns:a16="http://schemas.microsoft.com/office/drawing/2014/main" id="{5C3E289B-746F-2857-B93F-0AD5C0E30999}"/>
              </a:ext>
            </a:extLst>
          </p:cNvPr>
          <p:cNvCxnSpPr/>
          <p:nvPr/>
        </p:nvCxnSpPr>
        <p:spPr>
          <a:xfrm>
            <a:off x="5967663" y="1413549"/>
            <a:ext cx="968542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uora yhdysviiva 48">
            <a:extLst>
              <a:ext uri="{FF2B5EF4-FFF2-40B4-BE49-F238E27FC236}">
                <a16:creationId xmlns:a16="http://schemas.microsoft.com/office/drawing/2014/main" id="{023348A7-1D57-1793-F281-BBD2098396F3}"/>
              </a:ext>
            </a:extLst>
          </p:cNvPr>
          <p:cNvCxnSpPr/>
          <p:nvPr/>
        </p:nvCxnSpPr>
        <p:spPr>
          <a:xfrm>
            <a:off x="5967663" y="1758441"/>
            <a:ext cx="968542" cy="0"/>
          </a:xfrm>
          <a:prstGeom prst="line">
            <a:avLst/>
          </a:prstGeom>
          <a:ln w="57150">
            <a:solidFill>
              <a:srgbClr val="EA40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070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757FD-94D3-7B96-5EBD-23C95C7EE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490806AF-5384-3E01-4FC8-3332E1E5D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543" y="908050"/>
            <a:ext cx="3278864" cy="33274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994FAC-AC5F-D072-66A2-2BE0BF4B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Poikkeusreitti linjalla 23</a:t>
            </a:r>
            <a:endParaRPr lang="en-FI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EB088FE7-B993-5AF5-BD33-3E9B4DF31AD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0" y="127748"/>
            <a:ext cx="3975315" cy="1631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/>
              <a:t>11.7. klo 9:00 – 13.7.2025 klo 03:00</a:t>
            </a:r>
          </a:p>
          <a:p>
            <a:pPr marL="0" indent="0">
              <a:buNone/>
            </a:pPr>
            <a:r>
              <a:rPr lang="fi-FI"/>
              <a:t>Poistuva reitti </a:t>
            </a:r>
          </a:p>
          <a:p>
            <a:pPr marL="0" indent="0">
              <a:buNone/>
            </a:pPr>
            <a:r>
              <a:rPr lang="fi-FI"/>
              <a:t>Poikkeusreitti</a:t>
            </a:r>
          </a:p>
          <a:p>
            <a:pPr marL="0" indent="0">
              <a:buNone/>
            </a:pPr>
            <a:r>
              <a:rPr lang="fi-FI"/>
              <a:t>Poistuva pysäkki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F2B31-1353-5A0B-D129-E029A6D74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A7AA5-54C5-9E4F-9F3F-F7431D3BF93F}" type="slidenum">
              <a:rPr lang="en-FI" smtClean="0"/>
              <a:pPr/>
              <a:t>5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9670C-37D1-E102-9613-07A7EFCC8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FI"/>
              <a:t>LAPPEENRANNAN SEUDUN JOUKKOLIIKENNE</a:t>
            </a:r>
          </a:p>
        </p:txBody>
      </p:sp>
      <p:cxnSp>
        <p:nvCxnSpPr>
          <p:cNvPr id="30" name="Suora yhdysviiva 29">
            <a:extLst>
              <a:ext uri="{FF2B5EF4-FFF2-40B4-BE49-F238E27FC236}">
                <a16:creationId xmlns:a16="http://schemas.microsoft.com/office/drawing/2014/main" id="{01BC6087-5807-FA9F-BAF5-24481EA3B0A8}"/>
              </a:ext>
            </a:extLst>
          </p:cNvPr>
          <p:cNvCxnSpPr/>
          <p:nvPr/>
        </p:nvCxnSpPr>
        <p:spPr>
          <a:xfrm>
            <a:off x="6024692" y="596566"/>
            <a:ext cx="968542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yhdysviiva 31">
            <a:extLst>
              <a:ext uri="{FF2B5EF4-FFF2-40B4-BE49-F238E27FC236}">
                <a16:creationId xmlns:a16="http://schemas.microsoft.com/office/drawing/2014/main" id="{109C21A9-44FE-84C7-E0ED-693EDF110B2A}"/>
              </a:ext>
            </a:extLst>
          </p:cNvPr>
          <p:cNvCxnSpPr/>
          <p:nvPr/>
        </p:nvCxnSpPr>
        <p:spPr>
          <a:xfrm>
            <a:off x="6024692" y="942599"/>
            <a:ext cx="968542" cy="0"/>
          </a:xfrm>
          <a:prstGeom prst="line">
            <a:avLst/>
          </a:prstGeom>
          <a:ln w="57150">
            <a:solidFill>
              <a:srgbClr val="EA40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apaamuotoinen: Muoto 8">
            <a:extLst>
              <a:ext uri="{FF2B5EF4-FFF2-40B4-BE49-F238E27FC236}">
                <a16:creationId xmlns:a16="http://schemas.microsoft.com/office/drawing/2014/main" id="{494D561E-8464-92CF-64DF-E417E75A872E}"/>
              </a:ext>
            </a:extLst>
          </p:cNvPr>
          <p:cNvSpPr/>
          <p:nvPr/>
        </p:nvSpPr>
        <p:spPr>
          <a:xfrm>
            <a:off x="1743075" y="1800225"/>
            <a:ext cx="1807618" cy="2463703"/>
          </a:xfrm>
          <a:custGeom>
            <a:avLst/>
            <a:gdLst>
              <a:gd name="connsiteX0" fmla="*/ 0 w 1707356"/>
              <a:gd name="connsiteY0" fmla="*/ 23813 h 2062163"/>
              <a:gd name="connsiteX1" fmla="*/ 52387 w 1707356"/>
              <a:gd name="connsiteY1" fmla="*/ 23813 h 2062163"/>
              <a:gd name="connsiteX2" fmla="*/ 42862 w 1707356"/>
              <a:gd name="connsiteY2" fmla="*/ 80963 h 2062163"/>
              <a:gd name="connsiteX3" fmla="*/ 185737 w 1707356"/>
              <a:gd name="connsiteY3" fmla="*/ 0 h 2062163"/>
              <a:gd name="connsiteX4" fmla="*/ 240506 w 1707356"/>
              <a:gd name="connsiteY4" fmla="*/ 107156 h 2062163"/>
              <a:gd name="connsiteX5" fmla="*/ 526256 w 1707356"/>
              <a:gd name="connsiteY5" fmla="*/ 257175 h 2062163"/>
              <a:gd name="connsiteX6" fmla="*/ 1064418 w 1707356"/>
              <a:gd name="connsiteY6" fmla="*/ 359569 h 2062163"/>
              <a:gd name="connsiteX7" fmla="*/ 1219200 w 1707356"/>
              <a:gd name="connsiteY7" fmla="*/ 542925 h 2062163"/>
              <a:gd name="connsiteX8" fmla="*/ 1597818 w 1707356"/>
              <a:gd name="connsiteY8" fmla="*/ 1440656 h 2062163"/>
              <a:gd name="connsiteX9" fmla="*/ 1612106 w 1707356"/>
              <a:gd name="connsiteY9" fmla="*/ 1528763 h 2062163"/>
              <a:gd name="connsiteX10" fmla="*/ 1569243 w 1707356"/>
              <a:gd name="connsiteY10" fmla="*/ 1783556 h 2062163"/>
              <a:gd name="connsiteX11" fmla="*/ 1619250 w 1707356"/>
              <a:gd name="connsiteY11" fmla="*/ 1921669 h 2062163"/>
              <a:gd name="connsiteX12" fmla="*/ 1707356 w 1707356"/>
              <a:gd name="connsiteY12" fmla="*/ 2062163 h 2062163"/>
              <a:gd name="connsiteX0" fmla="*/ 0 w 1850480"/>
              <a:gd name="connsiteY0" fmla="*/ 23813 h 2463703"/>
              <a:gd name="connsiteX1" fmla="*/ 52387 w 1850480"/>
              <a:gd name="connsiteY1" fmla="*/ 23813 h 2463703"/>
              <a:gd name="connsiteX2" fmla="*/ 42862 w 1850480"/>
              <a:gd name="connsiteY2" fmla="*/ 80963 h 2463703"/>
              <a:gd name="connsiteX3" fmla="*/ 185737 w 1850480"/>
              <a:gd name="connsiteY3" fmla="*/ 0 h 2463703"/>
              <a:gd name="connsiteX4" fmla="*/ 240506 w 1850480"/>
              <a:gd name="connsiteY4" fmla="*/ 107156 h 2463703"/>
              <a:gd name="connsiteX5" fmla="*/ 526256 w 1850480"/>
              <a:gd name="connsiteY5" fmla="*/ 257175 h 2463703"/>
              <a:gd name="connsiteX6" fmla="*/ 1064418 w 1850480"/>
              <a:gd name="connsiteY6" fmla="*/ 359569 h 2463703"/>
              <a:gd name="connsiteX7" fmla="*/ 1219200 w 1850480"/>
              <a:gd name="connsiteY7" fmla="*/ 542925 h 2463703"/>
              <a:gd name="connsiteX8" fmla="*/ 1597818 w 1850480"/>
              <a:gd name="connsiteY8" fmla="*/ 1440656 h 2463703"/>
              <a:gd name="connsiteX9" fmla="*/ 1612106 w 1850480"/>
              <a:gd name="connsiteY9" fmla="*/ 1528763 h 2463703"/>
              <a:gd name="connsiteX10" fmla="*/ 1569243 w 1850480"/>
              <a:gd name="connsiteY10" fmla="*/ 1783556 h 2463703"/>
              <a:gd name="connsiteX11" fmla="*/ 1619250 w 1850480"/>
              <a:gd name="connsiteY11" fmla="*/ 1921669 h 2463703"/>
              <a:gd name="connsiteX12" fmla="*/ 1850480 w 1850480"/>
              <a:gd name="connsiteY12" fmla="*/ 2463703 h 2463703"/>
              <a:gd name="connsiteX0" fmla="*/ 9525 w 1807618"/>
              <a:gd name="connsiteY0" fmla="*/ 23813 h 2463703"/>
              <a:gd name="connsiteX1" fmla="*/ 0 w 1807618"/>
              <a:gd name="connsiteY1" fmla="*/ 80963 h 2463703"/>
              <a:gd name="connsiteX2" fmla="*/ 142875 w 1807618"/>
              <a:gd name="connsiteY2" fmla="*/ 0 h 2463703"/>
              <a:gd name="connsiteX3" fmla="*/ 197644 w 1807618"/>
              <a:gd name="connsiteY3" fmla="*/ 107156 h 2463703"/>
              <a:gd name="connsiteX4" fmla="*/ 483394 w 1807618"/>
              <a:gd name="connsiteY4" fmla="*/ 257175 h 2463703"/>
              <a:gd name="connsiteX5" fmla="*/ 1021556 w 1807618"/>
              <a:gd name="connsiteY5" fmla="*/ 359569 h 2463703"/>
              <a:gd name="connsiteX6" fmla="*/ 1176338 w 1807618"/>
              <a:gd name="connsiteY6" fmla="*/ 542925 h 2463703"/>
              <a:gd name="connsiteX7" fmla="*/ 1554956 w 1807618"/>
              <a:gd name="connsiteY7" fmla="*/ 1440656 h 2463703"/>
              <a:gd name="connsiteX8" fmla="*/ 1569244 w 1807618"/>
              <a:gd name="connsiteY8" fmla="*/ 1528763 h 2463703"/>
              <a:gd name="connsiteX9" fmla="*/ 1526381 w 1807618"/>
              <a:gd name="connsiteY9" fmla="*/ 1783556 h 2463703"/>
              <a:gd name="connsiteX10" fmla="*/ 1576388 w 1807618"/>
              <a:gd name="connsiteY10" fmla="*/ 1921669 h 2463703"/>
              <a:gd name="connsiteX11" fmla="*/ 1807618 w 1807618"/>
              <a:gd name="connsiteY11" fmla="*/ 2463703 h 24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7618" h="2463703">
                <a:moveTo>
                  <a:pt x="9525" y="23813"/>
                </a:moveTo>
                <a:lnTo>
                  <a:pt x="0" y="80963"/>
                </a:lnTo>
                <a:lnTo>
                  <a:pt x="142875" y="0"/>
                </a:lnTo>
                <a:lnTo>
                  <a:pt x="197644" y="107156"/>
                </a:lnTo>
                <a:lnTo>
                  <a:pt x="483394" y="257175"/>
                </a:lnTo>
                <a:lnTo>
                  <a:pt x="1021556" y="359569"/>
                </a:lnTo>
                <a:lnTo>
                  <a:pt x="1176338" y="542925"/>
                </a:lnTo>
                <a:lnTo>
                  <a:pt x="1554956" y="1440656"/>
                </a:lnTo>
                <a:lnTo>
                  <a:pt x="1569244" y="1528763"/>
                </a:lnTo>
                <a:lnTo>
                  <a:pt x="1526381" y="1783556"/>
                </a:lnTo>
                <a:lnTo>
                  <a:pt x="1576388" y="1921669"/>
                </a:lnTo>
                <a:cubicBezTo>
                  <a:pt x="1605757" y="1968500"/>
                  <a:pt x="1778249" y="2416872"/>
                  <a:pt x="1807618" y="2463703"/>
                </a:cubicBezTo>
              </a:path>
            </a:pathLst>
          </a:custGeom>
          <a:noFill/>
          <a:ln w="38100">
            <a:solidFill>
              <a:srgbClr val="EA4097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A1442E40-A682-9480-2F60-9BA49683CEF3}"/>
              </a:ext>
            </a:extLst>
          </p:cNvPr>
          <p:cNvSpPr/>
          <p:nvPr/>
        </p:nvSpPr>
        <p:spPr>
          <a:xfrm>
            <a:off x="1783556" y="269081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7AB08B29-4288-2838-2030-0CC81A3811C7}"/>
              </a:ext>
            </a:extLst>
          </p:cNvPr>
          <p:cNvCxnSpPr>
            <a:cxnSpLocks/>
          </p:cNvCxnSpPr>
          <p:nvPr/>
        </p:nvCxnSpPr>
        <p:spPr>
          <a:xfrm flipV="1">
            <a:off x="1586803" y="1562102"/>
            <a:ext cx="30362" cy="139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uora nuoliyhdysviiva 30">
            <a:extLst>
              <a:ext uri="{FF2B5EF4-FFF2-40B4-BE49-F238E27FC236}">
                <a16:creationId xmlns:a16="http://schemas.microsoft.com/office/drawing/2014/main" id="{B19C8A41-3FDB-5470-BDF2-07F95820DE89}"/>
              </a:ext>
            </a:extLst>
          </p:cNvPr>
          <p:cNvCxnSpPr>
            <a:cxnSpLocks/>
          </p:cNvCxnSpPr>
          <p:nvPr/>
        </p:nvCxnSpPr>
        <p:spPr>
          <a:xfrm>
            <a:off x="1677732" y="1538291"/>
            <a:ext cx="131569" cy="238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F934FB1F-A3BB-AFE4-FFF0-BCBDF9E981D6}"/>
              </a:ext>
            </a:extLst>
          </p:cNvPr>
          <p:cNvCxnSpPr>
            <a:cxnSpLocks/>
          </p:cNvCxnSpPr>
          <p:nvPr/>
        </p:nvCxnSpPr>
        <p:spPr>
          <a:xfrm flipH="1">
            <a:off x="1802337" y="1631753"/>
            <a:ext cx="29526" cy="1440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nuoliyhdysviiva 41">
            <a:extLst>
              <a:ext uri="{FF2B5EF4-FFF2-40B4-BE49-F238E27FC236}">
                <a16:creationId xmlns:a16="http://schemas.microsoft.com/office/drawing/2014/main" id="{C8DBA5A4-97BE-C9B7-0E08-18B8147E5785}"/>
              </a:ext>
            </a:extLst>
          </p:cNvPr>
          <p:cNvCxnSpPr>
            <a:cxnSpLocks/>
          </p:cNvCxnSpPr>
          <p:nvPr/>
        </p:nvCxnSpPr>
        <p:spPr>
          <a:xfrm flipH="1" flipV="1">
            <a:off x="1530382" y="1852578"/>
            <a:ext cx="168477" cy="166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Kertomerkki 74">
            <a:extLst>
              <a:ext uri="{FF2B5EF4-FFF2-40B4-BE49-F238E27FC236}">
                <a16:creationId xmlns:a16="http://schemas.microsoft.com/office/drawing/2014/main" id="{88863B26-04E1-C493-2AFC-DEFA7F2BBB3B}"/>
              </a:ext>
            </a:extLst>
          </p:cNvPr>
          <p:cNvSpPr/>
          <p:nvPr/>
        </p:nvSpPr>
        <p:spPr>
          <a:xfrm>
            <a:off x="6151105" y="1113268"/>
            <a:ext cx="344945" cy="311097"/>
          </a:xfrm>
          <a:prstGeom prst="mathMultiply">
            <a:avLst/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77" name="Ryhmä 76">
            <a:extLst>
              <a:ext uri="{FF2B5EF4-FFF2-40B4-BE49-F238E27FC236}">
                <a16:creationId xmlns:a16="http://schemas.microsoft.com/office/drawing/2014/main" id="{5E52B9C6-50D6-D98D-74A6-C6FEB93CE943}"/>
              </a:ext>
            </a:extLst>
          </p:cNvPr>
          <p:cNvGrpSpPr/>
          <p:nvPr/>
        </p:nvGrpSpPr>
        <p:grpSpPr>
          <a:xfrm>
            <a:off x="4450550" y="1585913"/>
            <a:ext cx="3801145" cy="2738433"/>
            <a:chOff x="4490582" y="1800225"/>
            <a:chExt cx="3801145" cy="2738433"/>
          </a:xfrm>
        </p:grpSpPr>
        <p:grpSp>
          <p:nvGrpSpPr>
            <p:cNvPr id="74" name="Ryhmä 73">
              <a:extLst>
                <a:ext uri="{FF2B5EF4-FFF2-40B4-BE49-F238E27FC236}">
                  <a16:creationId xmlns:a16="http://schemas.microsoft.com/office/drawing/2014/main" id="{C64BBFEF-F807-A4A9-4D15-CF3B1F9141BC}"/>
                </a:ext>
              </a:extLst>
            </p:cNvPr>
            <p:cNvGrpSpPr/>
            <p:nvPr/>
          </p:nvGrpSpPr>
          <p:grpSpPr>
            <a:xfrm>
              <a:off x="4490582" y="1800225"/>
              <a:ext cx="3801145" cy="2738433"/>
              <a:chOff x="852273" y="211056"/>
              <a:chExt cx="5586542" cy="4477681"/>
            </a:xfrm>
          </p:grpSpPr>
          <p:pic>
            <p:nvPicPr>
              <p:cNvPr id="48" name="Kuva 47">
                <a:extLst>
                  <a:ext uri="{FF2B5EF4-FFF2-40B4-BE49-F238E27FC236}">
                    <a16:creationId xmlns:a16="http://schemas.microsoft.com/office/drawing/2014/main" id="{716CE51C-1821-9D14-34A9-454AA28B9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2273" y="211056"/>
                <a:ext cx="5586542" cy="4477681"/>
              </a:xfrm>
              <a:prstGeom prst="rect">
                <a:avLst/>
              </a:prstGeom>
            </p:spPr>
          </p:pic>
          <p:cxnSp>
            <p:nvCxnSpPr>
              <p:cNvPr id="54" name="Suora nuoliyhdysviiva 53">
                <a:extLst>
                  <a:ext uri="{FF2B5EF4-FFF2-40B4-BE49-F238E27FC236}">
                    <a16:creationId xmlns:a16="http://schemas.microsoft.com/office/drawing/2014/main" id="{72DF6D7A-82EE-22D6-930C-E16DA5E536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4499" y="2115490"/>
                <a:ext cx="86639" cy="4565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uora nuoliyhdysviiva 55">
                <a:extLst>
                  <a:ext uri="{FF2B5EF4-FFF2-40B4-BE49-F238E27FC236}">
                    <a16:creationId xmlns:a16="http://schemas.microsoft.com/office/drawing/2014/main" id="{404F6E5A-C631-DD41-781A-D59CD8449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25370" y="1834614"/>
                <a:ext cx="440276" cy="1227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uora nuoliyhdysviiva 60">
                <a:extLst>
                  <a:ext uri="{FF2B5EF4-FFF2-40B4-BE49-F238E27FC236}">
                    <a16:creationId xmlns:a16="http://schemas.microsoft.com/office/drawing/2014/main" id="{9C1D8716-891A-E53C-51AB-1F1420CA67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35872" y="2615266"/>
                <a:ext cx="31121" cy="4450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uora nuoliyhdysviiva 63">
                <a:extLst>
                  <a:ext uri="{FF2B5EF4-FFF2-40B4-BE49-F238E27FC236}">
                    <a16:creationId xmlns:a16="http://schemas.microsoft.com/office/drawing/2014/main" id="{E495862B-5013-4578-D704-7EE006EDB1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12924" y="3744921"/>
                <a:ext cx="428441" cy="603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uora nuoliyhdysviiva 66">
                <a:extLst>
                  <a:ext uri="{FF2B5EF4-FFF2-40B4-BE49-F238E27FC236}">
                    <a16:creationId xmlns:a16="http://schemas.microsoft.com/office/drawing/2014/main" id="{D4403E01-8110-AEE4-C4BD-0F5AA716A8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51578" y="3110509"/>
                <a:ext cx="468189" cy="4065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uora nuoliyhdysviiva 68">
                <a:extLst>
                  <a:ext uri="{FF2B5EF4-FFF2-40B4-BE49-F238E27FC236}">
                    <a16:creationId xmlns:a16="http://schemas.microsoft.com/office/drawing/2014/main" id="{E6DFCDCE-7851-6C48-3800-0BF0B1E24F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1259" y="2750795"/>
                <a:ext cx="526377" cy="435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Kertomerkki 72">
                <a:extLst>
                  <a:ext uri="{FF2B5EF4-FFF2-40B4-BE49-F238E27FC236}">
                    <a16:creationId xmlns:a16="http://schemas.microsoft.com/office/drawing/2014/main" id="{01C17C42-98AD-6A3F-550E-D8B970469D54}"/>
                  </a:ext>
                </a:extLst>
              </p:cNvPr>
              <p:cNvSpPr/>
              <p:nvPr/>
            </p:nvSpPr>
            <p:spPr>
              <a:xfrm>
                <a:off x="4630926" y="3511153"/>
                <a:ext cx="182697" cy="192882"/>
              </a:xfrm>
              <a:prstGeom prst="mathMultiply">
                <a:avLst/>
              </a:prstGeom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  <p:sp>
          <p:nvSpPr>
            <p:cNvPr id="76" name="Vapaamuotoinen: Muoto 75">
              <a:extLst>
                <a:ext uri="{FF2B5EF4-FFF2-40B4-BE49-F238E27FC236}">
                  <a16:creationId xmlns:a16="http://schemas.microsoft.com/office/drawing/2014/main" id="{7B0B95DB-986C-504B-614A-9E7CDBED6608}"/>
                </a:ext>
              </a:extLst>
            </p:cNvPr>
            <p:cNvSpPr/>
            <p:nvPr/>
          </p:nvSpPr>
          <p:spPr>
            <a:xfrm>
              <a:off x="7286625" y="3838575"/>
              <a:ext cx="985838" cy="400050"/>
            </a:xfrm>
            <a:custGeom>
              <a:avLst/>
              <a:gdLst>
                <a:gd name="connsiteX0" fmla="*/ 38100 w 985838"/>
                <a:gd name="connsiteY0" fmla="*/ 95250 h 400050"/>
                <a:gd name="connsiteX1" fmla="*/ 0 w 985838"/>
                <a:gd name="connsiteY1" fmla="*/ 400050 h 400050"/>
                <a:gd name="connsiteX2" fmla="*/ 752475 w 985838"/>
                <a:gd name="connsiteY2" fmla="*/ 0 h 400050"/>
                <a:gd name="connsiteX3" fmla="*/ 985838 w 985838"/>
                <a:gd name="connsiteY3" fmla="*/ 26670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5838" h="400050">
                  <a:moveTo>
                    <a:pt x="38100" y="95250"/>
                  </a:moveTo>
                  <a:lnTo>
                    <a:pt x="0" y="400050"/>
                  </a:lnTo>
                  <a:lnTo>
                    <a:pt x="752475" y="0"/>
                  </a:lnTo>
                  <a:lnTo>
                    <a:pt x="985838" y="266700"/>
                  </a:lnTo>
                </a:path>
              </a:pathLst>
            </a:custGeom>
            <a:noFill/>
            <a:ln w="38100">
              <a:solidFill>
                <a:srgbClr val="EA4097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2" name="Vapaamuotoinen: Muoto 1">
            <a:extLst>
              <a:ext uri="{FF2B5EF4-FFF2-40B4-BE49-F238E27FC236}">
                <a16:creationId xmlns:a16="http://schemas.microsoft.com/office/drawing/2014/main" id="{61F2B1F4-2629-E491-1552-46CC33FBFF94}"/>
              </a:ext>
            </a:extLst>
          </p:cNvPr>
          <p:cNvSpPr/>
          <p:nvPr/>
        </p:nvSpPr>
        <p:spPr>
          <a:xfrm>
            <a:off x="5618329" y="1591114"/>
            <a:ext cx="1769659" cy="2111979"/>
          </a:xfrm>
          <a:custGeom>
            <a:avLst/>
            <a:gdLst>
              <a:gd name="connsiteX0" fmla="*/ 291152 w 1783307"/>
              <a:gd name="connsiteY0" fmla="*/ 0 h 1715069"/>
              <a:gd name="connsiteX1" fmla="*/ 136477 w 1783307"/>
              <a:gd name="connsiteY1" fmla="*/ 495869 h 1715069"/>
              <a:gd name="connsiteX2" fmla="*/ 86435 w 1783307"/>
              <a:gd name="connsiteY2" fmla="*/ 705134 h 1715069"/>
              <a:gd name="connsiteX3" fmla="*/ 0 w 1783307"/>
              <a:gd name="connsiteY3" fmla="*/ 1223749 h 1715069"/>
              <a:gd name="connsiteX4" fmla="*/ 1091820 w 1783307"/>
              <a:gd name="connsiteY4" fmla="*/ 1305636 h 1715069"/>
              <a:gd name="connsiteX5" fmla="*/ 1214650 w 1783307"/>
              <a:gd name="connsiteY5" fmla="*/ 659642 h 1715069"/>
              <a:gd name="connsiteX6" fmla="*/ 1783307 w 1783307"/>
              <a:gd name="connsiteY6" fmla="*/ 773373 h 1715069"/>
              <a:gd name="connsiteX7" fmla="*/ 1678674 w 1783307"/>
              <a:gd name="connsiteY7" fmla="*/ 1715069 h 1715069"/>
              <a:gd name="connsiteX8" fmla="*/ 1041779 w 1783307"/>
              <a:gd name="connsiteY8" fmla="*/ 1646830 h 1715069"/>
              <a:gd name="connsiteX9" fmla="*/ 1082722 w 1783307"/>
              <a:gd name="connsiteY9" fmla="*/ 1296537 h 1715069"/>
              <a:gd name="connsiteX0" fmla="*/ 277504 w 1769659"/>
              <a:gd name="connsiteY0" fmla="*/ 0 h 1715069"/>
              <a:gd name="connsiteX1" fmla="*/ 122829 w 1769659"/>
              <a:gd name="connsiteY1" fmla="*/ 495869 h 1715069"/>
              <a:gd name="connsiteX2" fmla="*/ 72787 w 1769659"/>
              <a:gd name="connsiteY2" fmla="*/ 705134 h 1715069"/>
              <a:gd name="connsiteX3" fmla="*/ 0 w 1769659"/>
              <a:gd name="connsiteY3" fmla="*/ 1203277 h 1715069"/>
              <a:gd name="connsiteX4" fmla="*/ 1078172 w 1769659"/>
              <a:gd name="connsiteY4" fmla="*/ 1305636 h 1715069"/>
              <a:gd name="connsiteX5" fmla="*/ 1201002 w 1769659"/>
              <a:gd name="connsiteY5" fmla="*/ 659642 h 1715069"/>
              <a:gd name="connsiteX6" fmla="*/ 1769659 w 1769659"/>
              <a:gd name="connsiteY6" fmla="*/ 773373 h 1715069"/>
              <a:gd name="connsiteX7" fmla="*/ 1665026 w 1769659"/>
              <a:gd name="connsiteY7" fmla="*/ 1715069 h 1715069"/>
              <a:gd name="connsiteX8" fmla="*/ 1028131 w 1769659"/>
              <a:gd name="connsiteY8" fmla="*/ 1646830 h 1715069"/>
              <a:gd name="connsiteX9" fmla="*/ 1069074 w 1769659"/>
              <a:gd name="connsiteY9" fmla="*/ 1296537 h 1715069"/>
              <a:gd name="connsiteX0" fmla="*/ 393060 w 1769659"/>
              <a:gd name="connsiteY0" fmla="*/ 0 h 2111979"/>
              <a:gd name="connsiteX1" fmla="*/ 122829 w 1769659"/>
              <a:gd name="connsiteY1" fmla="*/ 892779 h 2111979"/>
              <a:gd name="connsiteX2" fmla="*/ 72787 w 1769659"/>
              <a:gd name="connsiteY2" fmla="*/ 1102044 h 2111979"/>
              <a:gd name="connsiteX3" fmla="*/ 0 w 1769659"/>
              <a:gd name="connsiteY3" fmla="*/ 1600187 h 2111979"/>
              <a:gd name="connsiteX4" fmla="*/ 1078172 w 1769659"/>
              <a:gd name="connsiteY4" fmla="*/ 1702546 h 2111979"/>
              <a:gd name="connsiteX5" fmla="*/ 1201002 w 1769659"/>
              <a:gd name="connsiteY5" fmla="*/ 1056552 h 2111979"/>
              <a:gd name="connsiteX6" fmla="*/ 1769659 w 1769659"/>
              <a:gd name="connsiteY6" fmla="*/ 1170283 h 2111979"/>
              <a:gd name="connsiteX7" fmla="*/ 1665026 w 1769659"/>
              <a:gd name="connsiteY7" fmla="*/ 2111979 h 2111979"/>
              <a:gd name="connsiteX8" fmla="*/ 1028131 w 1769659"/>
              <a:gd name="connsiteY8" fmla="*/ 2043740 h 2111979"/>
              <a:gd name="connsiteX9" fmla="*/ 1069074 w 1769659"/>
              <a:gd name="connsiteY9" fmla="*/ 1693447 h 211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9659" h="2111979">
                <a:moveTo>
                  <a:pt x="393060" y="0"/>
                </a:moveTo>
                <a:lnTo>
                  <a:pt x="122829" y="892779"/>
                </a:lnTo>
                <a:lnTo>
                  <a:pt x="72787" y="1102044"/>
                </a:lnTo>
                <a:lnTo>
                  <a:pt x="0" y="1600187"/>
                </a:lnTo>
                <a:lnTo>
                  <a:pt x="1078172" y="1702546"/>
                </a:lnTo>
                <a:lnTo>
                  <a:pt x="1201002" y="1056552"/>
                </a:lnTo>
                <a:lnTo>
                  <a:pt x="1769659" y="1170283"/>
                </a:lnTo>
                <a:lnTo>
                  <a:pt x="1665026" y="2111979"/>
                </a:lnTo>
                <a:lnTo>
                  <a:pt x="1028131" y="2043740"/>
                </a:lnTo>
                <a:lnTo>
                  <a:pt x="1069074" y="1693447"/>
                </a:lnTo>
              </a:path>
            </a:pathLst>
          </a:custGeom>
          <a:noFill/>
          <a:ln w="38100">
            <a:solidFill>
              <a:srgbClr val="EA40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77EC17A6-5EC0-F6AE-DBD7-9E82B47DEF7A}"/>
              </a:ext>
            </a:extLst>
          </p:cNvPr>
          <p:cNvCxnSpPr>
            <a:cxnSpLocks/>
          </p:cNvCxnSpPr>
          <p:nvPr/>
        </p:nvCxnSpPr>
        <p:spPr>
          <a:xfrm flipV="1">
            <a:off x="5733873" y="2705964"/>
            <a:ext cx="44260" cy="279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EC7EA8CD-078D-174A-9F1A-86A3701BD0A5}"/>
              </a:ext>
            </a:extLst>
          </p:cNvPr>
          <p:cNvCxnSpPr>
            <a:cxnSpLocks/>
          </p:cNvCxnSpPr>
          <p:nvPr/>
        </p:nvCxnSpPr>
        <p:spPr>
          <a:xfrm flipH="1">
            <a:off x="5553642" y="2676059"/>
            <a:ext cx="38951" cy="3090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CF253BBB-2550-A617-C0D2-71FB2BFAA12B}"/>
              </a:ext>
            </a:extLst>
          </p:cNvPr>
          <p:cNvCxnSpPr>
            <a:cxnSpLocks/>
          </p:cNvCxnSpPr>
          <p:nvPr/>
        </p:nvCxnSpPr>
        <p:spPr>
          <a:xfrm flipV="1">
            <a:off x="1479280" y="1022155"/>
            <a:ext cx="129804" cy="1928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DAAA8E57-9047-DBCC-83AA-B19864DAE10E}"/>
              </a:ext>
            </a:extLst>
          </p:cNvPr>
          <p:cNvCxnSpPr>
            <a:cxnSpLocks/>
          </p:cNvCxnSpPr>
          <p:nvPr/>
        </p:nvCxnSpPr>
        <p:spPr>
          <a:xfrm flipH="1">
            <a:off x="1634225" y="1123555"/>
            <a:ext cx="121808" cy="1710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Vapaamuotoinen: Muoto 46">
            <a:extLst>
              <a:ext uri="{FF2B5EF4-FFF2-40B4-BE49-F238E27FC236}">
                <a16:creationId xmlns:a16="http://schemas.microsoft.com/office/drawing/2014/main" id="{E39929AC-AF4D-67BC-B4CF-793249627BB9}"/>
              </a:ext>
            </a:extLst>
          </p:cNvPr>
          <p:cNvSpPr/>
          <p:nvPr/>
        </p:nvSpPr>
        <p:spPr>
          <a:xfrm>
            <a:off x="1426369" y="902494"/>
            <a:ext cx="400050" cy="933450"/>
          </a:xfrm>
          <a:custGeom>
            <a:avLst/>
            <a:gdLst>
              <a:gd name="connsiteX0" fmla="*/ 400050 w 400050"/>
              <a:gd name="connsiteY0" fmla="*/ 0 h 933450"/>
              <a:gd name="connsiteX1" fmla="*/ 285750 w 400050"/>
              <a:gd name="connsiteY1" fmla="*/ 119062 h 933450"/>
              <a:gd name="connsiteX2" fmla="*/ 123825 w 400050"/>
              <a:gd name="connsiteY2" fmla="*/ 335756 h 933450"/>
              <a:gd name="connsiteX3" fmla="*/ 38100 w 400050"/>
              <a:gd name="connsiteY3" fmla="*/ 604837 h 933450"/>
              <a:gd name="connsiteX4" fmla="*/ 2381 w 400050"/>
              <a:gd name="connsiteY4" fmla="*/ 773906 h 933450"/>
              <a:gd name="connsiteX5" fmla="*/ 0 w 400050"/>
              <a:gd name="connsiteY5" fmla="*/ 823912 h 933450"/>
              <a:gd name="connsiteX6" fmla="*/ 202406 w 400050"/>
              <a:gd name="connsiteY6" fmla="*/ 845344 h 933450"/>
              <a:gd name="connsiteX7" fmla="*/ 230981 w 400050"/>
              <a:gd name="connsiteY7" fmla="*/ 704850 h 933450"/>
              <a:gd name="connsiteX8" fmla="*/ 330994 w 400050"/>
              <a:gd name="connsiteY8" fmla="*/ 733425 h 933450"/>
              <a:gd name="connsiteX9" fmla="*/ 319087 w 400050"/>
              <a:gd name="connsiteY9" fmla="*/ 933450 h 933450"/>
              <a:gd name="connsiteX10" fmla="*/ 190500 w 400050"/>
              <a:gd name="connsiteY10" fmla="*/ 912019 h 933450"/>
              <a:gd name="connsiteX11" fmla="*/ 202406 w 400050"/>
              <a:gd name="connsiteY11" fmla="*/ 842962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0050" h="933450">
                <a:moveTo>
                  <a:pt x="400050" y="0"/>
                </a:moveTo>
                <a:lnTo>
                  <a:pt x="285750" y="119062"/>
                </a:lnTo>
                <a:lnTo>
                  <a:pt x="123825" y="335756"/>
                </a:lnTo>
                <a:lnTo>
                  <a:pt x="38100" y="604837"/>
                </a:lnTo>
                <a:lnTo>
                  <a:pt x="2381" y="773906"/>
                </a:lnTo>
                <a:lnTo>
                  <a:pt x="0" y="823912"/>
                </a:lnTo>
                <a:lnTo>
                  <a:pt x="202406" y="845344"/>
                </a:lnTo>
                <a:lnTo>
                  <a:pt x="230981" y="704850"/>
                </a:lnTo>
                <a:lnTo>
                  <a:pt x="330994" y="733425"/>
                </a:lnTo>
                <a:lnTo>
                  <a:pt x="319087" y="933450"/>
                </a:lnTo>
                <a:lnTo>
                  <a:pt x="190500" y="912019"/>
                </a:lnTo>
                <a:lnTo>
                  <a:pt x="202406" y="842962"/>
                </a:lnTo>
              </a:path>
            </a:pathLst>
          </a:custGeom>
          <a:noFill/>
          <a:ln w="28575">
            <a:solidFill>
              <a:srgbClr val="EA40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5378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E62C0-368D-B888-CC9C-6FAF9363C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160E5102-DDE0-30A0-B286-7B1683039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103CD2-785F-CB7A-5F39-D1B3965D6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Poikkeusreitti linjalla 100 ja 101</a:t>
            </a:r>
            <a:endParaRPr lang="en-FI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ADC9A3D4-E149-98F2-EEB1-F869C53440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2275" y="906651"/>
            <a:ext cx="3870000" cy="3327885"/>
          </a:xfrm>
        </p:spPr>
        <p:txBody>
          <a:bodyPr/>
          <a:lstStyle/>
          <a:p>
            <a:pPr marL="0" indent="0">
              <a:buNone/>
            </a:pPr>
            <a:r>
              <a:rPr lang="fi-FI" sz="1200"/>
              <a:t>11.7. klo 9 – 12.7.2025 klo 24:00</a:t>
            </a:r>
            <a:endParaRPr lang="fi-FI"/>
          </a:p>
          <a:p>
            <a:pPr marL="0" indent="0">
              <a:buNone/>
            </a:pPr>
            <a:r>
              <a:rPr lang="fi-FI"/>
              <a:t>Poistuva reitti </a:t>
            </a:r>
          </a:p>
          <a:p>
            <a:pPr marL="0" indent="0">
              <a:buNone/>
            </a:pPr>
            <a:r>
              <a:rPr lang="fi-FI"/>
              <a:t>Poikkeusreitti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43506-8EA7-6EF2-C910-1390EB50C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6A7AA5-54C5-9E4F-9F3F-F7431D3BF93F}" type="slidenum">
              <a:rPr lang="en-FI" smtClean="0"/>
              <a:pPr/>
              <a:t>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59BF5-5B46-270B-49E9-3C05FD297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FI"/>
              <a:t>LAPPEENRANNAN SEUDUN JOUKKOLIIKENNE</a:t>
            </a:r>
          </a:p>
        </p:txBody>
      </p:sp>
      <p:pic>
        <p:nvPicPr>
          <p:cNvPr id="26" name="Kuva 25">
            <a:extLst>
              <a:ext uri="{FF2B5EF4-FFF2-40B4-BE49-F238E27FC236}">
                <a16:creationId xmlns:a16="http://schemas.microsoft.com/office/drawing/2014/main" id="{A9145499-813D-2BFF-E8D1-A38C4DFA8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14" y="816548"/>
            <a:ext cx="4211613" cy="3520835"/>
          </a:xfrm>
          <a:prstGeom prst="rect">
            <a:avLst/>
          </a:prstGeom>
          <a:ln>
            <a:solidFill>
              <a:srgbClr val="EA4097"/>
            </a:solidFill>
          </a:ln>
        </p:spPr>
      </p:pic>
      <p:cxnSp>
        <p:nvCxnSpPr>
          <p:cNvPr id="30" name="Suora yhdysviiva 29">
            <a:extLst>
              <a:ext uri="{FF2B5EF4-FFF2-40B4-BE49-F238E27FC236}">
                <a16:creationId xmlns:a16="http://schemas.microsoft.com/office/drawing/2014/main" id="{5CCEB8F5-03FA-1576-2931-1F7701D63540}"/>
              </a:ext>
            </a:extLst>
          </p:cNvPr>
          <p:cNvCxnSpPr/>
          <p:nvPr/>
        </p:nvCxnSpPr>
        <p:spPr>
          <a:xfrm>
            <a:off x="5967663" y="1409855"/>
            <a:ext cx="968542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yhdysviiva 31">
            <a:extLst>
              <a:ext uri="{FF2B5EF4-FFF2-40B4-BE49-F238E27FC236}">
                <a16:creationId xmlns:a16="http://schemas.microsoft.com/office/drawing/2014/main" id="{E0ED8AC5-0990-3D96-7C92-AA37A67A44E2}"/>
              </a:ext>
            </a:extLst>
          </p:cNvPr>
          <p:cNvCxnSpPr/>
          <p:nvPr/>
        </p:nvCxnSpPr>
        <p:spPr>
          <a:xfrm>
            <a:off x="5967663" y="1772703"/>
            <a:ext cx="968542" cy="0"/>
          </a:xfrm>
          <a:prstGeom prst="line">
            <a:avLst/>
          </a:prstGeom>
          <a:ln w="57150">
            <a:solidFill>
              <a:srgbClr val="EA40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BBEDD1E6-A00B-D5B5-29AE-353968BE0314}"/>
              </a:ext>
            </a:extLst>
          </p:cNvPr>
          <p:cNvSpPr/>
          <p:nvPr/>
        </p:nvSpPr>
        <p:spPr>
          <a:xfrm>
            <a:off x="2528888" y="2114550"/>
            <a:ext cx="1181100" cy="1052513"/>
          </a:xfrm>
          <a:custGeom>
            <a:avLst/>
            <a:gdLst>
              <a:gd name="connsiteX0" fmla="*/ 38100 w 1181100"/>
              <a:gd name="connsiteY0" fmla="*/ 690563 h 1052513"/>
              <a:gd name="connsiteX1" fmla="*/ 0 w 1181100"/>
              <a:gd name="connsiteY1" fmla="*/ 1052513 h 1052513"/>
              <a:gd name="connsiteX2" fmla="*/ 438150 w 1181100"/>
              <a:gd name="connsiteY2" fmla="*/ 890588 h 1052513"/>
              <a:gd name="connsiteX3" fmla="*/ 757237 w 1181100"/>
              <a:gd name="connsiteY3" fmla="*/ 581025 h 1052513"/>
              <a:gd name="connsiteX4" fmla="*/ 1181100 w 1181100"/>
              <a:gd name="connsiteY4" fmla="*/ 0 h 105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100" h="1052513">
                <a:moveTo>
                  <a:pt x="38100" y="690563"/>
                </a:moveTo>
                <a:lnTo>
                  <a:pt x="0" y="1052513"/>
                </a:lnTo>
                <a:lnTo>
                  <a:pt x="438150" y="890588"/>
                </a:lnTo>
                <a:lnTo>
                  <a:pt x="757237" y="581025"/>
                </a:lnTo>
                <a:lnTo>
                  <a:pt x="1181100" y="0"/>
                </a:lnTo>
              </a:path>
            </a:pathLst>
          </a:custGeom>
          <a:noFill/>
          <a:ln w="38100">
            <a:solidFill>
              <a:srgbClr val="EA4097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Vapaamuotoinen: Muoto 8">
            <a:extLst>
              <a:ext uri="{FF2B5EF4-FFF2-40B4-BE49-F238E27FC236}">
                <a16:creationId xmlns:a16="http://schemas.microsoft.com/office/drawing/2014/main" id="{E2233F2C-FC58-0F3A-C0D2-5BB1F8A02F52}"/>
              </a:ext>
            </a:extLst>
          </p:cNvPr>
          <p:cNvSpPr/>
          <p:nvPr/>
        </p:nvSpPr>
        <p:spPr>
          <a:xfrm>
            <a:off x="2345531" y="1228725"/>
            <a:ext cx="1943100" cy="1574006"/>
          </a:xfrm>
          <a:custGeom>
            <a:avLst/>
            <a:gdLst>
              <a:gd name="connsiteX0" fmla="*/ 0 w 1943100"/>
              <a:gd name="connsiteY0" fmla="*/ 1566863 h 1574006"/>
              <a:gd name="connsiteX1" fmla="*/ 221457 w 1943100"/>
              <a:gd name="connsiteY1" fmla="*/ 1574006 h 1574006"/>
              <a:gd name="connsiteX2" fmla="*/ 323850 w 1943100"/>
              <a:gd name="connsiteY2" fmla="*/ 459581 h 1574006"/>
              <a:gd name="connsiteX3" fmla="*/ 645319 w 1943100"/>
              <a:gd name="connsiteY3" fmla="*/ 545306 h 1574006"/>
              <a:gd name="connsiteX4" fmla="*/ 1340644 w 1943100"/>
              <a:gd name="connsiteY4" fmla="*/ 797719 h 1574006"/>
              <a:gd name="connsiteX5" fmla="*/ 1343025 w 1943100"/>
              <a:gd name="connsiteY5" fmla="*/ 869156 h 1574006"/>
              <a:gd name="connsiteX6" fmla="*/ 1390650 w 1943100"/>
              <a:gd name="connsiteY6" fmla="*/ 888206 h 1574006"/>
              <a:gd name="connsiteX7" fmla="*/ 1452563 w 1943100"/>
              <a:gd name="connsiteY7" fmla="*/ 857250 h 1574006"/>
              <a:gd name="connsiteX8" fmla="*/ 1433513 w 1943100"/>
              <a:gd name="connsiteY8" fmla="*/ 797719 h 1574006"/>
              <a:gd name="connsiteX9" fmla="*/ 1607344 w 1943100"/>
              <a:gd name="connsiteY9" fmla="*/ 564356 h 1574006"/>
              <a:gd name="connsiteX10" fmla="*/ 1831182 w 1943100"/>
              <a:gd name="connsiteY10" fmla="*/ 207169 h 1574006"/>
              <a:gd name="connsiteX11" fmla="*/ 1943100 w 1943100"/>
              <a:gd name="connsiteY11" fmla="*/ 0 h 1574006"/>
              <a:gd name="connsiteX0" fmla="*/ 0 w 1943100"/>
              <a:gd name="connsiteY0" fmla="*/ 1566863 h 1574006"/>
              <a:gd name="connsiteX1" fmla="*/ 221457 w 1943100"/>
              <a:gd name="connsiteY1" fmla="*/ 1574006 h 1574006"/>
              <a:gd name="connsiteX2" fmla="*/ 323850 w 1943100"/>
              <a:gd name="connsiteY2" fmla="*/ 459581 h 1574006"/>
              <a:gd name="connsiteX3" fmla="*/ 645319 w 1943100"/>
              <a:gd name="connsiteY3" fmla="*/ 545306 h 1574006"/>
              <a:gd name="connsiteX4" fmla="*/ 1340644 w 1943100"/>
              <a:gd name="connsiteY4" fmla="*/ 797719 h 1574006"/>
              <a:gd name="connsiteX5" fmla="*/ 1343025 w 1943100"/>
              <a:gd name="connsiteY5" fmla="*/ 869156 h 1574006"/>
              <a:gd name="connsiteX6" fmla="*/ 1390650 w 1943100"/>
              <a:gd name="connsiteY6" fmla="*/ 888206 h 1574006"/>
              <a:gd name="connsiteX7" fmla="*/ 1442784 w 1943100"/>
              <a:gd name="connsiteY7" fmla="*/ 862139 h 1574006"/>
              <a:gd name="connsiteX8" fmla="*/ 1433513 w 1943100"/>
              <a:gd name="connsiteY8" fmla="*/ 797719 h 1574006"/>
              <a:gd name="connsiteX9" fmla="*/ 1607344 w 1943100"/>
              <a:gd name="connsiteY9" fmla="*/ 564356 h 1574006"/>
              <a:gd name="connsiteX10" fmla="*/ 1831182 w 1943100"/>
              <a:gd name="connsiteY10" fmla="*/ 207169 h 1574006"/>
              <a:gd name="connsiteX11" fmla="*/ 1943100 w 1943100"/>
              <a:gd name="connsiteY11" fmla="*/ 0 h 157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43100" h="1574006">
                <a:moveTo>
                  <a:pt x="0" y="1566863"/>
                </a:moveTo>
                <a:lnTo>
                  <a:pt x="221457" y="1574006"/>
                </a:lnTo>
                <a:lnTo>
                  <a:pt x="323850" y="459581"/>
                </a:lnTo>
                <a:lnTo>
                  <a:pt x="645319" y="545306"/>
                </a:lnTo>
                <a:lnTo>
                  <a:pt x="1340644" y="797719"/>
                </a:lnTo>
                <a:cubicBezTo>
                  <a:pt x="1341438" y="821531"/>
                  <a:pt x="1342231" y="845344"/>
                  <a:pt x="1343025" y="869156"/>
                </a:cubicBezTo>
                <a:lnTo>
                  <a:pt x="1390650" y="888206"/>
                </a:lnTo>
                <a:lnTo>
                  <a:pt x="1442784" y="862139"/>
                </a:lnTo>
                <a:lnTo>
                  <a:pt x="1433513" y="797719"/>
                </a:lnTo>
                <a:lnTo>
                  <a:pt x="1607344" y="564356"/>
                </a:lnTo>
                <a:lnTo>
                  <a:pt x="1831182" y="207169"/>
                </a:lnTo>
                <a:lnTo>
                  <a:pt x="1943100" y="0"/>
                </a:lnTo>
              </a:path>
            </a:pathLst>
          </a:custGeom>
          <a:noFill/>
          <a:ln w="38100">
            <a:solidFill>
              <a:srgbClr val="EA40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D7716B3F-056E-7713-6198-049C3FAC1051}"/>
              </a:ext>
            </a:extLst>
          </p:cNvPr>
          <p:cNvCxnSpPr/>
          <p:nvPr/>
        </p:nvCxnSpPr>
        <p:spPr>
          <a:xfrm flipV="1">
            <a:off x="3786188" y="1371600"/>
            <a:ext cx="266700" cy="41433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D5F5D392-2777-EC20-B398-A7FC8CBC5850}"/>
              </a:ext>
            </a:extLst>
          </p:cNvPr>
          <p:cNvCxnSpPr>
            <a:cxnSpLocks/>
          </p:cNvCxnSpPr>
          <p:nvPr/>
        </p:nvCxnSpPr>
        <p:spPr>
          <a:xfrm>
            <a:off x="3039675" y="1674982"/>
            <a:ext cx="432705" cy="17468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0C2A2011-7279-D650-2694-33D279AC6A62}"/>
              </a:ext>
            </a:extLst>
          </p:cNvPr>
          <p:cNvCxnSpPr>
            <a:cxnSpLocks/>
          </p:cNvCxnSpPr>
          <p:nvPr/>
        </p:nvCxnSpPr>
        <p:spPr>
          <a:xfrm flipV="1">
            <a:off x="2695575" y="1930333"/>
            <a:ext cx="52388" cy="61588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F00EEFF9-DD00-8359-DF53-85ACE0BA024D}"/>
              </a:ext>
            </a:extLst>
          </p:cNvPr>
          <p:cNvCxnSpPr>
            <a:cxnSpLocks/>
            <a:stCxn id="9" idx="4"/>
            <a:endCxn id="9" idx="8"/>
          </p:cNvCxnSpPr>
          <p:nvPr/>
        </p:nvCxnSpPr>
        <p:spPr>
          <a:xfrm>
            <a:off x="3686175" y="2026444"/>
            <a:ext cx="9286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469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25306"/>
      </p:ext>
    </p:extLst>
  </p:cSld>
  <p:clrMapOvr>
    <a:masterClrMapping/>
  </p:clrMapOvr>
</p:sld>
</file>

<file path=ppt/theme/theme1.xml><?xml version="1.0" encoding="utf-8"?>
<a:theme xmlns:a="http://schemas.openxmlformats.org/drawingml/2006/main" name="Lappeenrannan-kaupunki">
  <a:themeElements>
    <a:clrScheme name="Jouk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A4097"/>
      </a:accent1>
      <a:accent2>
        <a:srgbClr val="A8D32E"/>
      </a:accent2>
      <a:accent3>
        <a:srgbClr val="71AFE3"/>
      </a:accent3>
      <a:accent4>
        <a:srgbClr val="F3CC23"/>
      </a:accent4>
      <a:accent5>
        <a:srgbClr val="EC6B00"/>
      </a:accent5>
      <a:accent6>
        <a:srgbClr val="A52CB3"/>
      </a:accent6>
      <a:hlink>
        <a:srgbClr val="3C974C"/>
      </a:hlink>
      <a:folHlink>
        <a:srgbClr val="00533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82F0C84-9789-9F49-BEDF-F6D7200331FE}" vid="{31E6D734-889F-274F-B7FB-224AE64351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f93b4c-3787-4f20-a8d7-07e35ef446ae" xsi:nil="true"/>
    <lcf76f155ced4ddcb4097134ff3c332f xmlns="1a98673b-8174-4c12-b414-8ac704dce49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6937E8AE907746B594753DC9F8A5DB" ma:contentTypeVersion="15" ma:contentTypeDescription="Create a new document." ma:contentTypeScope="" ma:versionID="301dfd009b2760b11071913483545c0a">
  <xsd:schema xmlns:xsd="http://www.w3.org/2001/XMLSchema" xmlns:xs="http://www.w3.org/2001/XMLSchema" xmlns:p="http://schemas.microsoft.com/office/2006/metadata/properties" xmlns:ns2="1a98673b-8174-4c12-b414-8ac704dce495" xmlns:ns3="eaf93b4c-3787-4f20-a8d7-07e35ef446ae" targetNamespace="http://schemas.microsoft.com/office/2006/metadata/properties" ma:root="true" ma:fieldsID="d6d848457fa3cae62a7851634e72c04b" ns2:_="" ns3:_="">
    <xsd:import namespace="1a98673b-8174-4c12-b414-8ac704dce495"/>
    <xsd:import namespace="eaf93b4c-3787-4f20-a8d7-07e35ef446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98673b-8174-4c12-b414-8ac704dce4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c3257f8-008a-45ed-927f-4eb86173a7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f93b4c-3787-4f20-a8d7-07e35ef446a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1081e76-8918-4b27-85b6-c9e8ab6ef067}" ma:internalName="TaxCatchAll" ma:showField="CatchAllData" ma:web="eaf93b4c-3787-4f20-a8d7-07e35ef446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182EFC-7310-4362-8C25-47474C21ED16}">
  <ds:schemaRefs>
    <ds:schemaRef ds:uri="1a98673b-8174-4c12-b414-8ac704dce495"/>
    <ds:schemaRef ds:uri="eaf93b4c-3787-4f20-a8d7-07e35ef446a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EC6DFFF-49EC-4048-911C-AAF6A5C21B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BB709D-0EBF-4B4B-B979-E795E5F01C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98673b-8174-4c12-b414-8ac704dce495"/>
    <ds:schemaRef ds:uri="eaf93b4c-3787-4f20-a8d7-07e35ef446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Lappeenrannan-kaupunki</Template>
  <TotalTime>8</TotalTime>
  <Words>139</Words>
  <Application>Microsoft Office PowerPoint</Application>
  <PresentationFormat>Näytössä katseltava esitys (16:9)</PresentationFormat>
  <Paragraphs>34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3" baseType="lpstr">
      <vt:lpstr>Calibri</vt:lpstr>
      <vt:lpstr>Arial</vt:lpstr>
      <vt:lpstr>Franklin Gothic Heavy</vt:lpstr>
      <vt:lpstr>Franklin Gothic Medium</vt:lpstr>
      <vt:lpstr>Franklin Gothic Book</vt:lpstr>
      <vt:lpstr>Lappeenrannan-kaupunki</vt:lpstr>
      <vt:lpstr>Poikkeusreitit Saimaa Cycle Tour -tapahtuman aikana Imatran paikallisliikennealueella 11.7.-13.7.2025</vt:lpstr>
      <vt:lpstr>Suljetut katuosuudet</vt:lpstr>
      <vt:lpstr>Poikkeusreitti linjalla 21</vt:lpstr>
      <vt:lpstr>Poikkeusreitti linjalla 22</vt:lpstr>
      <vt:lpstr>Poikkeusreitti linjalla 23</vt:lpstr>
      <vt:lpstr>Poikkeusreitti linjalla 100 ja 101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Anni-Mari Miettinen</dc:creator>
  <cp:lastModifiedBy>Iljinen Marko</cp:lastModifiedBy>
  <cp:revision>1</cp:revision>
  <dcterms:created xsi:type="dcterms:W3CDTF">2020-05-29T13:28:45Z</dcterms:created>
  <dcterms:modified xsi:type="dcterms:W3CDTF">2025-07-08T09:56:41Z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0x010100076937E8AE907746B594753DC9F8A5DB</vt:lpwstr>
  </property>
</Properties>
</file>